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8" r:id="rId4"/>
  </p:sldMasterIdLst>
  <p:notesMasterIdLst>
    <p:notesMasterId r:id="rId59"/>
  </p:notesMasterIdLst>
  <p:handoutMasterIdLst>
    <p:handoutMasterId r:id="rId60"/>
  </p:handoutMasterIdLst>
  <p:sldIdLst>
    <p:sldId id="256" r:id="rId5"/>
    <p:sldId id="262" r:id="rId6"/>
    <p:sldId id="259" r:id="rId7"/>
    <p:sldId id="266" r:id="rId8"/>
    <p:sldId id="272" r:id="rId9"/>
    <p:sldId id="273" r:id="rId10"/>
    <p:sldId id="274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7" r:id="rId21"/>
    <p:sldId id="288" r:id="rId22"/>
    <p:sldId id="286" r:id="rId23"/>
    <p:sldId id="289" r:id="rId24"/>
    <p:sldId id="291" r:id="rId25"/>
    <p:sldId id="292" r:id="rId26"/>
    <p:sldId id="293" r:id="rId27"/>
    <p:sldId id="296" r:id="rId28"/>
    <p:sldId id="300" r:id="rId29"/>
    <p:sldId id="301" r:id="rId30"/>
    <p:sldId id="302" r:id="rId31"/>
    <p:sldId id="303" r:id="rId32"/>
    <p:sldId id="295" r:id="rId33"/>
    <p:sldId id="304" r:id="rId34"/>
    <p:sldId id="307" r:id="rId35"/>
    <p:sldId id="309" r:id="rId36"/>
    <p:sldId id="308" r:id="rId37"/>
    <p:sldId id="310" r:id="rId38"/>
    <p:sldId id="311" r:id="rId39"/>
    <p:sldId id="312" r:id="rId40"/>
    <p:sldId id="324" r:id="rId41"/>
    <p:sldId id="323" r:id="rId42"/>
    <p:sldId id="322" r:id="rId43"/>
    <p:sldId id="321" r:id="rId44"/>
    <p:sldId id="320" r:id="rId45"/>
    <p:sldId id="319" r:id="rId46"/>
    <p:sldId id="318" r:id="rId47"/>
    <p:sldId id="317" r:id="rId48"/>
    <p:sldId id="313" r:id="rId49"/>
    <p:sldId id="316" r:id="rId50"/>
    <p:sldId id="314" r:id="rId51"/>
    <p:sldId id="315" r:id="rId52"/>
    <p:sldId id="325" r:id="rId53"/>
    <p:sldId id="326" r:id="rId54"/>
    <p:sldId id="327" r:id="rId55"/>
    <p:sldId id="328" r:id="rId56"/>
    <p:sldId id="329" r:id="rId57"/>
    <p:sldId id="265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05" autoAdjust="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720856-93F0-4CC7-B7FD-2466914A11D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</dgm:pt>
    <dgm:pt modelId="{4AF52931-E4CA-4429-AACB-B8747CDB2409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err="1"/>
            <a:t>Phần</a:t>
          </a:r>
          <a:r>
            <a:rPr lang="en-US" dirty="0"/>
            <a:t> </a:t>
          </a:r>
          <a:r>
            <a:rPr lang="en-US" dirty="0" err="1"/>
            <a:t>mở</a:t>
          </a:r>
          <a:r>
            <a:rPr lang="en-US" dirty="0"/>
            <a:t> </a:t>
          </a:r>
          <a:r>
            <a:rPr lang="en-US" dirty="0" err="1"/>
            <a:t>đầu</a:t>
          </a:r>
          <a:endParaRPr lang="en-US" dirty="0"/>
        </a:p>
      </dgm:t>
    </dgm:pt>
    <dgm:pt modelId="{67B2FC97-2FAE-4EFE-9DEE-E4216C657F35}" type="parTrans" cxnId="{F82329C8-C3B2-4E9B-9033-528488D72705}">
      <dgm:prSet/>
      <dgm:spPr/>
      <dgm:t>
        <a:bodyPr/>
        <a:lstStyle/>
        <a:p>
          <a:endParaRPr lang="en-US" sz="1200"/>
        </a:p>
      </dgm:t>
    </dgm:pt>
    <dgm:pt modelId="{D86AF01C-9CBC-41F8-9354-48CD82BDFDC9}" type="sibTrans" cxnId="{F82329C8-C3B2-4E9B-9033-528488D72705}">
      <dgm:prSet/>
      <dgm:spPr/>
      <dgm:t>
        <a:bodyPr/>
        <a:lstStyle/>
        <a:p>
          <a:endParaRPr lang="en-US"/>
        </a:p>
      </dgm:t>
    </dgm:pt>
    <dgm:pt modelId="{BFF9359E-E9B1-4B73-BACC-2C7988765B16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err="1"/>
            <a:t>Khảo</a:t>
          </a:r>
          <a:r>
            <a:rPr lang="en-US" dirty="0"/>
            <a:t> </a:t>
          </a:r>
          <a:r>
            <a:rPr lang="en-US" dirty="0" err="1"/>
            <a:t>sát</a:t>
          </a:r>
          <a:r>
            <a:rPr lang="en-US" dirty="0"/>
            <a:t> </a:t>
          </a:r>
          <a:r>
            <a:rPr lang="en-US" dirty="0" err="1"/>
            <a:t>và</a:t>
          </a:r>
          <a:r>
            <a:rPr lang="en-US" dirty="0"/>
            <a:t> </a:t>
          </a:r>
          <a:r>
            <a:rPr lang="en-US" dirty="0" err="1"/>
            <a:t>phân</a:t>
          </a:r>
          <a:r>
            <a:rPr lang="en-US" dirty="0"/>
            <a:t> </a:t>
          </a:r>
          <a:r>
            <a:rPr lang="en-US" dirty="0" err="1"/>
            <a:t>tích</a:t>
          </a:r>
          <a:r>
            <a:rPr lang="en-US" dirty="0"/>
            <a:t> </a:t>
          </a:r>
          <a:r>
            <a:rPr lang="en-US" dirty="0" err="1"/>
            <a:t>hệ</a:t>
          </a:r>
          <a:r>
            <a:rPr lang="en-US" dirty="0"/>
            <a:t> </a:t>
          </a:r>
          <a:r>
            <a:rPr lang="en-US" dirty="0" err="1"/>
            <a:t>thống</a:t>
          </a:r>
          <a:endParaRPr lang="en-US" dirty="0"/>
        </a:p>
      </dgm:t>
    </dgm:pt>
    <dgm:pt modelId="{6E0A40FA-1B79-4089-8B9A-3BA22865FE4E}" type="parTrans" cxnId="{516EC545-1971-48B3-978C-4756FCDCCFD9}">
      <dgm:prSet/>
      <dgm:spPr/>
      <dgm:t>
        <a:bodyPr/>
        <a:lstStyle/>
        <a:p>
          <a:endParaRPr lang="en-US" sz="1200"/>
        </a:p>
      </dgm:t>
    </dgm:pt>
    <dgm:pt modelId="{1CEF1965-C516-4C44-BAE3-2FA3F5116930}" type="sibTrans" cxnId="{516EC545-1971-48B3-978C-4756FCDCCFD9}">
      <dgm:prSet/>
      <dgm:spPr/>
      <dgm:t>
        <a:bodyPr/>
        <a:lstStyle/>
        <a:p>
          <a:endParaRPr lang="en-US"/>
        </a:p>
      </dgm:t>
    </dgm:pt>
    <dgm:pt modelId="{DAFE638F-36D6-4911-9B36-0CC5BF3BD407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THIẾT KẾ VÀ LẬP TRÌNH</a:t>
          </a:r>
        </a:p>
      </dgm:t>
    </dgm:pt>
    <dgm:pt modelId="{3A1006B0-FE9A-4A00-BAA1-C4B4B84B17E3}" type="parTrans" cxnId="{38549DC9-EC73-4D2E-828B-94CD83663F41}">
      <dgm:prSet/>
      <dgm:spPr/>
      <dgm:t>
        <a:bodyPr/>
        <a:lstStyle/>
        <a:p>
          <a:endParaRPr lang="en-US"/>
        </a:p>
      </dgm:t>
    </dgm:pt>
    <dgm:pt modelId="{32B668B4-62EB-4519-847C-4AFE43EAF6C3}" type="sibTrans" cxnId="{38549DC9-EC73-4D2E-828B-94CD83663F41}">
      <dgm:prSet/>
      <dgm:spPr/>
      <dgm:t>
        <a:bodyPr/>
        <a:lstStyle/>
        <a:p>
          <a:endParaRPr lang="en-US"/>
        </a:p>
      </dgm:t>
    </dgm:pt>
    <dgm:pt modelId="{1A349CDE-914B-422F-B21F-CB4651DE4BE0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cap="none" dirty="0"/>
            <a:t>CÀI ĐẶT VÀ XÂY DỰNG DEMO</a:t>
          </a:r>
        </a:p>
        <a:p>
          <a:pPr>
            <a:lnSpc>
              <a:spcPct val="100000"/>
            </a:lnSpc>
            <a:defRPr cap="all"/>
          </a:pPr>
          <a:endParaRPr lang="en-US" dirty="0"/>
        </a:p>
      </dgm:t>
    </dgm:pt>
    <dgm:pt modelId="{366CA7C8-D354-40D6-ACDC-1CCB5FAC089F}" type="parTrans" cxnId="{DDEF9F19-D176-4151-B083-795749F544D4}">
      <dgm:prSet/>
      <dgm:spPr/>
      <dgm:t>
        <a:bodyPr/>
        <a:lstStyle/>
        <a:p>
          <a:endParaRPr lang="en-US"/>
        </a:p>
      </dgm:t>
    </dgm:pt>
    <dgm:pt modelId="{97024A0F-CF7B-42CF-AA65-6B8458CCCCDA}" type="sibTrans" cxnId="{DDEF9F19-D176-4151-B083-795749F544D4}">
      <dgm:prSet/>
      <dgm:spPr/>
      <dgm:t>
        <a:bodyPr/>
        <a:lstStyle/>
        <a:p>
          <a:endParaRPr lang="en-US"/>
        </a:p>
      </dgm:t>
    </dgm:pt>
    <dgm:pt modelId="{C1B982B3-314E-4996-8930-866FC2AC62B4}" type="pres">
      <dgm:prSet presAssocID="{C7720856-93F0-4CC7-B7FD-2466914A11D4}" presName="root" presStyleCnt="0">
        <dgm:presLayoutVars>
          <dgm:dir/>
          <dgm:resizeHandles val="exact"/>
        </dgm:presLayoutVars>
      </dgm:prSet>
      <dgm:spPr/>
    </dgm:pt>
    <dgm:pt modelId="{E99CFFD1-1614-45AC-A844-1F455B3AB24D}" type="pres">
      <dgm:prSet presAssocID="{4AF52931-E4CA-4429-AACB-B8747CDB2409}" presName="compNode" presStyleCnt="0"/>
      <dgm:spPr/>
    </dgm:pt>
    <dgm:pt modelId="{D4EBEE41-A673-4DA2-B6C8-3A0FF0C68E56}" type="pres">
      <dgm:prSet presAssocID="{4AF52931-E4CA-4429-AACB-B8747CDB2409}" presName="iconBgRect" presStyleLbl="bgShp" presStyleIdx="0" presStyleCnt="4"/>
      <dgm:spPr/>
    </dgm:pt>
    <dgm:pt modelId="{1BB905C4-8B71-4CF8-A9CC-067DC7D6884D}" type="pres">
      <dgm:prSet presAssocID="{4AF52931-E4CA-4429-AACB-B8747CDB240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sh"/>
        </a:ext>
      </dgm:extLst>
    </dgm:pt>
    <dgm:pt modelId="{5C77AD25-942D-459F-BF2C-9B5F0A2FB4A5}" type="pres">
      <dgm:prSet presAssocID="{4AF52931-E4CA-4429-AACB-B8747CDB2409}" presName="spaceRect" presStyleCnt="0"/>
      <dgm:spPr/>
    </dgm:pt>
    <dgm:pt modelId="{6D7891D8-5D9A-4D09-BFF9-B1F88116B74A}" type="pres">
      <dgm:prSet presAssocID="{4AF52931-E4CA-4429-AACB-B8747CDB2409}" presName="textRect" presStyleLbl="revTx" presStyleIdx="0" presStyleCnt="4">
        <dgm:presLayoutVars>
          <dgm:chMax val="1"/>
          <dgm:chPref val="1"/>
        </dgm:presLayoutVars>
      </dgm:prSet>
      <dgm:spPr/>
    </dgm:pt>
    <dgm:pt modelId="{FAAFDD63-7542-4E36-B974-535AE89C1065}" type="pres">
      <dgm:prSet presAssocID="{D86AF01C-9CBC-41F8-9354-48CD82BDFDC9}" presName="sibTrans" presStyleCnt="0"/>
      <dgm:spPr/>
    </dgm:pt>
    <dgm:pt modelId="{0C52D2C1-FEF2-48D4-8827-6AA198689B5C}" type="pres">
      <dgm:prSet presAssocID="{BFF9359E-E9B1-4B73-BACC-2C7988765B16}" presName="compNode" presStyleCnt="0"/>
      <dgm:spPr/>
    </dgm:pt>
    <dgm:pt modelId="{1052DEC5-FE1D-4EF5-A9C2-36ED73CB24F5}" type="pres">
      <dgm:prSet presAssocID="{BFF9359E-E9B1-4B73-BACC-2C7988765B16}" presName="iconBgRect" presStyleLbl="bgShp" presStyleIdx="1" presStyleCnt="4"/>
      <dgm:spPr/>
    </dgm:pt>
    <dgm:pt modelId="{41F00BA0-3486-4E9C-A07D-04F8064EED46}" type="pres">
      <dgm:prSet presAssocID="{BFF9359E-E9B1-4B73-BACC-2C7988765B1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ke"/>
        </a:ext>
      </dgm:extLst>
    </dgm:pt>
    <dgm:pt modelId="{523C830A-A204-49D9-97A5-C2C4B3E46C28}" type="pres">
      <dgm:prSet presAssocID="{BFF9359E-E9B1-4B73-BACC-2C7988765B16}" presName="spaceRect" presStyleCnt="0"/>
      <dgm:spPr/>
    </dgm:pt>
    <dgm:pt modelId="{B788A5F7-84B0-4D4B-87A6-0ABBD6D8341D}" type="pres">
      <dgm:prSet presAssocID="{BFF9359E-E9B1-4B73-BACC-2C7988765B16}" presName="textRect" presStyleLbl="revTx" presStyleIdx="1" presStyleCnt="4">
        <dgm:presLayoutVars>
          <dgm:chMax val="1"/>
          <dgm:chPref val="1"/>
        </dgm:presLayoutVars>
      </dgm:prSet>
      <dgm:spPr/>
    </dgm:pt>
    <dgm:pt modelId="{C0966877-B21A-4B99-9B4E-3DCAE40015A1}" type="pres">
      <dgm:prSet presAssocID="{1CEF1965-C516-4C44-BAE3-2FA3F5116930}" presName="sibTrans" presStyleCnt="0"/>
      <dgm:spPr/>
    </dgm:pt>
    <dgm:pt modelId="{59995DFA-D9DD-46C0-8A24-D4269EDE8E2E}" type="pres">
      <dgm:prSet presAssocID="{DAFE638F-36D6-4911-9B36-0CC5BF3BD407}" presName="compNode" presStyleCnt="0"/>
      <dgm:spPr/>
    </dgm:pt>
    <dgm:pt modelId="{8B10FC08-B56B-4B36-9D0E-AC11E515115D}" type="pres">
      <dgm:prSet presAssocID="{DAFE638F-36D6-4911-9B36-0CC5BF3BD407}" presName="iconBgRect" presStyleLbl="bgShp" presStyleIdx="2" presStyleCnt="4"/>
      <dgm:spPr/>
    </dgm:pt>
    <dgm:pt modelId="{9FA38F23-1ADC-496C-BDCF-FDBD8843C6A9}" type="pres">
      <dgm:prSet presAssocID="{DAFE638F-36D6-4911-9B36-0CC5BF3BD40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nt"/>
        </a:ext>
      </dgm:extLst>
    </dgm:pt>
    <dgm:pt modelId="{A8064984-D3AC-45FB-B979-2A9C45CB6DEF}" type="pres">
      <dgm:prSet presAssocID="{DAFE638F-36D6-4911-9B36-0CC5BF3BD407}" presName="spaceRect" presStyleCnt="0"/>
      <dgm:spPr/>
    </dgm:pt>
    <dgm:pt modelId="{E16E3865-D6E1-4001-B577-01DF1249257E}" type="pres">
      <dgm:prSet presAssocID="{DAFE638F-36D6-4911-9B36-0CC5BF3BD407}" presName="textRect" presStyleLbl="revTx" presStyleIdx="2" presStyleCnt="4">
        <dgm:presLayoutVars>
          <dgm:chMax val="1"/>
          <dgm:chPref val="1"/>
        </dgm:presLayoutVars>
      </dgm:prSet>
      <dgm:spPr/>
    </dgm:pt>
    <dgm:pt modelId="{1F706DD2-B0AF-4471-B6FE-75B27E260E4D}" type="pres">
      <dgm:prSet presAssocID="{32B668B4-62EB-4519-847C-4AFE43EAF6C3}" presName="sibTrans" presStyleCnt="0"/>
      <dgm:spPr/>
    </dgm:pt>
    <dgm:pt modelId="{B2496A8B-D9F5-46CD-BE0C-14C553FC247E}" type="pres">
      <dgm:prSet presAssocID="{1A349CDE-914B-422F-B21F-CB4651DE4BE0}" presName="compNode" presStyleCnt="0"/>
      <dgm:spPr/>
    </dgm:pt>
    <dgm:pt modelId="{6273516F-B53D-474A-9DBD-20B5A058C429}" type="pres">
      <dgm:prSet presAssocID="{1A349CDE-914B-422F-B21F-CB4651DE4BE0}" presName="iconBgRect" presStyleLbl="bgShp" presStyleIdx="3" presStyleCnt="4"/>
      <dgm:spPr/>
    </dgm:pt>
    <dgm:pt modelId="{252CDFBA-0A07-47D0-BDCF-483E639B9EAD}" type="pres">
      <dgm:prSet presAssocID="{1A349CDE-914B-422F-B21F-CB4651DE4BE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ilboat"/>
        </a:ext>
      </dgm:extLst>
    </dgm:pt>
    <dgm:pt modelId="{973E52AD-228C-4ADD-A340-B71625ECFAA2}" type="pres">
      <dgm:prSet presAssocID="{1A349CDE-914B-422F-B21F-CB4651DE4BE0}" presName="spaceRect" presStyleCnt="0"/>
      <dgm:spPr/>
    </dgm:pt>
    <dgm:pt modelId="{589178B6-1AC1-4580-944E-EB86F324A45E}" type="pres">
      <dgm:prSet presAssocID="{1A349CDE-914B-422F-B21F-CB4651DE4BE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DEF9F19-D176-4151-B083-795749F544D4}" srcId="{C7720856-93F0-4CC7-B7FD-2466914A11D4}" destId="{1A349CDE-914B-422F-B21F-CB4651DE4BE0}" srcOrd="3" destOrd="0" parTransId="{366CA7C8-D354-40D6-ACDC-1CCB5FAC089F}" sibTransId="{97024A0F-CF7B-42CF-AA65-6B8458CCCCDA}"/>
    <dgm:cxn modelId="{04E2B95D-AB53-4EA2-9036-3A65E1A4A013}" type="presOf" srcId="{4AF52931-E4CA-4429-AACB-B8747CDB2409}" destId="{6D7891D8-5D9A-4D09-BFF9-B1F88116B74A}" srcOrd="0" destOrd="0" presId="urn:microsoft.com/office/officeart/2018/5/layout/IconCircleLabelList"/>
    <dgm:cxn modelId="{516EC545-1971-48B3-978C-4756FCDCCFD9}" srcId="{C7720856-93F0-4CC7-B7FD-2466914A11D4}" destId="{BFF9359E-E9B1-4B73-BACC-2C7988765B16}" srcOrd="1" destOrd="0" parTransId="{6E0A40FA-1B79-4089-8B9A-3BA22865FE4E}" sibTransId="{1CEF1965-C516-4C44-BAE3-2FA3F5116930}"/>
    <dgm:cxn modelId="{5F48034F-3E3A-4CCA-A583-326DBCCDA340}" type="presOf" srcId="{C7720856-93F0-4CC7-B7FD-2466914A11D4}" destId="{C1B982B3-314E-4996-8930-866FC2AC62B4}" srcOrd="0" destOrd="0" presId="urn:microsoft.com/office/officeart/2018/5/layout/IconCircleLabelList"/>
    <dgm:cxn modelId="{B7F81F54-AC41-4FDF-AF35-F451A9C2301C}" type="presOf" srcId="{DAFE638F-36D6-4911-9B36-0CC5BF3BD407}" destId="{E16E3865-D6E1-4001-B577-01DF1249257E}" srcOrd="0" destOrd="0" presId="urn:microsoft.com/office/officeart/2018/5/layout/IconCircleLabelList"/>
    <dgm:cxn modelId="{F82329C8-C3B2-4E9B-9033-528488D72705}" srcId="{C7720856-93F0-4CC7-B7FD-2466914A11D4}" destId="{4AF52931-E4CA-4429-AACB-B8747CDB2409}" srcOrd="0" destOrd="0" parTransId="{67B2FC97-2FAE-4EFE-9DEE-E4216C657F35}" sibTransId="{D86AF01C-9CBC-41F8-9354-48CD82BDFDC9}"/>
    <dgm:cxn modelId="{38549DC9-EC73-4D2E-828B-94CD83663F41}" srcId="{C7720856-93F0-4CC7-B7FD-2466914A11D4}" destId="{DAFE638F-36D6-4911-9B36-0CC5BF3BD407}" srcOrd="2" destOrd="0" parTransId="{3A1006B0-FE9A-4A00-BAA1-C4B4B84B17E3}" sibTransId="{32B668B4-62EB-4519-847C-4AFE43EAF6C3}"/>
    <dgm:cxn modelId="{EE1D3DD5-3F4F-4D05-9950-DE62E2090788}" type="presOf" srcId="{1A349CDE-914B-422F-B21F-CB4651DE4BE0}" destId="{589178B6-1AC1-4580-944E-EB86F324A45E}" srcOrd="0" destOrd="0" presId="urn:microsoft.com/office/officeart/2018/5/layout/IconCircleLabelList"/>
    <dgm:cxn modelId="{267E6CF4-8A22-4463-A209-73F660441EF1}" type="presOf" srcId="{BFF9359E-E9B1-4B73-BACC-2C7988765B16}" destId="{B788A5F7-84B0-4D4B-87A6-0ABBD6D8341D}" srcOrd="0" destOrd="0" presId="urn:microsoft.com/office/officeart/2018/5/layout/IconCircleLabelList"/>
    <dgm:cxn modelId="{24436F7F-3C6F-43BD-91FC-F2894DF106C5}" type="presParOf" srcId="{C1B982B3-314E-4996-8930-866FC2AC62B4}" destId="{E99CFFD1-1614-45AC-A844-1F455B3AB24D}" srcOrd="0" destOrd="0" presId="urn:microsoft.com/office/officeart/2018/5/layout/IconCircleLabelList"/>
    <dgm:cxn modelId="{8F99D154-23D9-4F16-806E-D020AD02C493}" type="presParOf" srcId="{E99CFFD1-1614-45AC-A844-1F455B3AB24D}" destId="{D4EBEE41-A673-4DA2-B6C8-3A0FF0C68E56}" srcOrd="0" destOrd="0" presId="urn:microsoft.com/office/officeart/2018/5/layout/IconCircleLabelList"/>
    <dgm:cxn modelId="{2715AC63-D1EE-48BF-A437-A6FDB4E46638}" type="presParOf" srcId="{E99CFFD1-1614-45AC-A844-1F455B3AB24D}" destId="{1BB905C4-8B71-4CF8-A9CC-067DC7D6884D}" srcOrd="1" destOrd="0" presId="urn:microsoft.com/office/officeart/2018/5/layout/IconCircleLabelList"/>
    <dgm:cxn modelId="{5C235DFD-3933-4815-AE2B-E705A49ECDBB}" type="presParOf" srcId="{E99CFFD1-1614-45AC-A844-1F455B3AB24D}" destId="{5C77AD25-942D-459F-BF2C-9B5F0A2FB4A5}" srcOrd="2" destOrd="0" presId="urn:microsoft.com/office/officeart/2018/5/layout/IconCircleLabelList"/>
    <dgm:cxn modelId="{6132E93E-8646-4E7A-95EF-7EB472E391E2}" type="presParOf" srcId="{E99CFFD1-1614-45AC-A844-1F455B3AB24D}" destId="{6D7891D8-5D9A-4D09-BFF9-B1F88116B74A}" srcOrd="3" destOrd="0" presId="urn:microsoft.com/office/officeart/2018/5/layout/IconCircleLabelList"/>
    <dgm:cxn modelId="{9B9725BD-2D12-4F9C-9ACB-6CF4D40912D3}" type="presParOf" srcId="{C1B982B3-314E-4996-8930-866FC2AC62B4}" destId="{FAAFDD63-7542-4E36-B974-535AE89C1065}" srcOrd="1" destOrd="0" presId="urn:microsoft.com/office/officeart/2018/5/layout/IconCircleLabelList"/>
    <dgm:cxn modelId="{DEFFEFBE-6AFC-43F6-92B4-21B0566C7218}" type="presParOf" srcId="{C1B982B3-314E-4996-8930-866FC2AC62B4}" destId="{0C52D2C1-FEF2-48D4-8827-6AA198689B5C}" srcOrd="2" destOrd="0" presId="urn:microsoft.com/office/officeart/2018/5/layout/IconCircleLabelList"/>
    <dgm:cxn modelId="{F64140C3-339A-47FA-A392-48C51BB5E937}" type="presParOf" srcId="{0C52D2C1-FEF2-48D4-8827-6AA198689B5C}" destId="{1052DEC5-FE1D-4EF5-A9C2-36ED73CB24F5}" srcOrd="0" destOrd="0" presId="urn:microsoft.com/office/officeart/2018/5/layout/IconCircleLabelList"/>
    <dgm:cxn modelId="{B828C846-FD45-4510-BC26-44122358E591}" type="presParOf" srcId="{0C52D2C1-FEF2-48D4-8827-6AA198689B5C}" destId="{41F00BA0-3486-4E9C-A07D-04F8064EED46}" srcOrd="1" destOrd="0" presId="urn:microsoft.com/office/officeart/2018/5/layout/IconCircleLabelList"/>
    <dgm:cxn modelId="{B55B5D33-1853-4216-8EDD-9AC4D087F64B}" type="presParOf" srcId="{0C52D2C1-FEF2-48D4-8827-6AA198689B5C}" destId="{523C830A-A204-49D9-97A5-C2C4B3E46C28}" srcOrd="2" destOrd="0" presId="urn:microsoft.com/office/officeart/2018/5/layout/IconCircleLabelList"/>
    <dgm:cxn modelId="{E5D00047-CB65-4E00-A25F-4A6D0A70F975}" type="presParOf" srcId="{0C52D2C1-FEF2-48D4-8827-6AA198689B5C}" destId="{B788A5F7-84B0-4D4B-87A6-0ABBD6D8341D}" srcOrd="3" destOrd="0" presId="urn:microsoft.com/office/officeart/2018/5/layout/IconCircleLabelList"/>
    <dgm:cxn modelId="{0E476F0A-5EE5-437B-8BA1-BE7F269BFDEC}" type="presParOf" srcId="{C1B982B3-314E-4996-8930-866FC2AC62B4}" destId="{C0966877-B21A-4B99-9B4E-3DCAE40015A1}" srcOrd="3" destOrd="0" presId="urn:microsoft.com/office/officeart/2018/5/layout/IconCircleLabelList"/>
    <dgm:cxn modelId="{61B96E47-21B4-48BC-B59D-8D1E98D394DF}" type="presParOf" srcId="{C1B982B3-314E-4996-8930-866FC2AC62B4}" destId="{59995DFA-D9DD-46C0-8A24-D4269EDE8E2E}" srcOrd="4" destOrd="0" presId="urn:microsoft.com/office/officeart/2018/5/layout/IconCircleLabelList"/>
    <dgm:cxn modelId="{7B4937B2-41D3-4FF9-A52E-82426121296F}" type="presParOf" srcId="{59995DFA-D9DD-46C0-8A24-D4269EDE8E2E}" destId="{8B10FC08-B56B-4B36-9D0E-AC11E515115D}" srcOrd="0" destOrd="0" presId="urn:microsoft.com/office/officeart/2018/5/layout/IconCircleLabelList"/>
    <dgm:cxn modelId="{6B1AD224-6FE5-4E3B-AC7D-AD8126416BC0}" type="presParOf" srcId="{59995DFA-D9DD-46C0-8A24-D4269EDE8E2E}" destId="{9FA38F23-1ADC-496C-BDCF-FDBD8843C6A9}" srcOrd="1" destOrd="0" presId="urn:microsoft.com/office/officeart/2018/5/layout/IconCircleLabelList"/>
    <dgm:cxn modelId="{6DF58CAE-34D2-4F43-915F-C5126838D97F}" type="presParOf" srcId="{59995DFA-D9DD-46C0-8A24-D4269EDE8E2E}" destId="{A8064984-D3AC-45FB-B979-2A9C45CB6DEF}" srcOrd="2" destOrd="0" presId="urn:microsoft.com/office/officeart/2018/5/layout/IconCircleLabelList"/>
    <dgm:cxn modelId="{DA41E140-E591-44E5-8FDF-BC9ADAC325B0}" type="presParOf" srcId="{59995DFA-D9DD-46C0-8A24-D4269EDE8E2E}" destId="{E16E3865-D6E1-4001-B577-01DF1249257E}" srcOrd="3" destOrd="0" presId="urn:microsoft.com/office/officeart/2018/5/layout/IconCircleLabelList"/>
    <dgm:cxn modelId="{04B26122-ADFE-4212-83CB-F3D7C03181B6}" type="presParOf" srcId="{C1B982B3-314E-4996-8930-866FC2AC62B4}" destId="{1F706DD2-B0AF-4471-B6FE-75B27E260E4D}" srcOrd="5" destOrd="0" presId="urn:microsoft.com/office/officeart/2018/5/layout/IconCircleLabelList"/>
    <dgm:cxn modelId="{F363865F-A227-4784-85DB-546DD18EA24E}" type="presParOf" srcId="{C1B982B3-314E-4996-8930-866FC2AC62B4}" destId="{B2496A8B-D9F5-46CD-BE0C-14C553FC247E}" srcOrd="6" destOrd="0" presId="urn:microsoft.com/office/officeart/2018/5/layout/IconCircleLabelList"/>
    <dgm:cxn modelId="{DE410051-3C96-4198-8B2F-4D716A2356E3}" type="presParOf" srcId="{B2496A8B-D9F5-46CD-BE0C-14C553FC247E}" destId="{6273516F-B53D-474A-9DBD-20B5A058C429}" srcOrd="0" destOrd="0" presId="urn:microsoft.com/office/officeart/2018/5/layout/IconCircleLabelList"/>
    <dgm:cxn modelId="{44910C88-B17A-4329-AE4F-0A189D7381D6}" type="presParOf" srcId="{B2496A8B-D9F5-46CD-BE0C-14C553FC247E}" destId="{252CDFBA-0A07-47D0-BDCF-483E639B9EAD}" srcOrd="1" destOrd="0" presId="urn:microsoft.com/office/officeart/2018/5/layout/IconCircleLabelList"/>
    <dgm:cxn modelId="{DBB36A1C-D2E3-443A-996E-BB9C2A69C7E8}" type="presParOf" srcId="{B2496A8B-D9F5-46CD-BE0C-14C553FC247E}" destId="{973E52AD-228C-4ADD-A340-B71625ECFAA2}" srcOrd="2" destOrd="0" presId="urn:microsoft.com/office/officeart/2018/5/layout/IconCircleLabelList"/>
    <dgm:cxn modelId="{1C31D731-A64B-4C2D-A5F1-B93F13DFC629}" type="presParOf" srcId="{B2496A8B-D9F5-46CD-BE0C-14C553FC247E}" destId="{589178B6-1AC1-4580-944E-EB86F324A45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C5B8D2-1E6D-4BCA-9E4B-8A99C8D7BC4A}" type="doc">
      <dgm:prSet loTypeId="urn:microsoft.com/office/officeart/2008/layout/VerticalAccentLis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DEF99AD-EC88-4718-B8D7-F22561235CEC}">
      <dgm:prSet phldrT="[Text]"/>
      <dgm:spPr/>
      <dgm:t>
        <a:bodyPr/>
        <a:lstStyle/>
        <a:p>
          <a:r>
            <a:rPr lang="en-US" b="1" dirty="0" err="1"/>
            <a:t>Mục</a:t>
          </a:r>
          <a:r>
            <a:rPr lang="en-US" b="1" dirty="0"/>
            <a:t> </a:t>
          </a:r>
          <a:r>
            <a:rPr lang="en-US" b="1" dirty="0" err="1"/>
            <a:t>tiêu</a:t>
          </a:r>
          <a:r>
            <a:rPr lang="en-US" b="1" dirty="0"/>
            <a:t> </a:t>
          </a:r>
          <a:r>
            <a:rPr lang="en-US" b="1" dirty="0" err="1"/>
            <a:t>thực</a:t>
          </a:r>
          <a:r>
            <a:rPr lang="en-US" b="1" dirty="0"/>
            <a:t> </a:t>
          </a:r>
          <a:r>
            <a:rPr lang="en-US" b="1" dirty="0" err="1"/>
            <a:t>hiện</a:t>
          </a:r>
          <a:endParaRPr lang="en-US" b="1" dirty="0"/>
        </a:p>
      </dgm:t>
    </dgm:pt>
    <dgm:pt modelId="{E16E29D3-9570-412D-93B6-B4CE77D1B6DD}" type="parTrans" cxnId="{46DBFC28-5C33-4B88-8831-68037F695A48}">
      <dgm:prSet/>
      <dgm:spPr/>
      <dgm:t>
        <a:bodyPr/>
        <a:lstStyle/>
        <a:p>
          <a:endParaRPr lang="en-US"/>
        </a:p>
      </dgm:t>
    </dgm:pt>
    <dgm:pt modelId="{456EA687-CA8C-4F68-B168-4C2E87ACC68B}" type="sibTrans" cxnId="{46DBFC28-5C33-4B88-8831-68037F695A48}">
      <dgm:prSet/>
      <dgm:spPr/>
      <dgm:t>
        <a:bodyPr/>
        <a:lstStyle/>
        <a:p>
          <a:endParaRPr lang="en-US"/>
        </a:p>
      </dgm:t>
    </dgm:pt>
    <dgm:pt modelId="{240AA45F-7625-47CB-82DB-58CF98B59095}">
      <dgm:prSet phldrT="[Text]"/>
      <dgm:spPr/>
      <dgm:t>
        <a:bodyPr/>
        <a:lstStyle/>
        <a:p>
          <a:endParaRPr lang="en-US" dirty="0"/>
        </a:p>
      </dgm:t>
    </dgm:pt>
    <dgm:pt modelId="{648CE750-928A-4617-818A-2C5528133922}" type="parTrans" cxnId="{159602F2-C521-4E1D-AE9F-D54CDD414A04}">
      <dgm:prSet/>
      <dgm:spPr/>
      <dgm:t>
        <a:bodyPr/>
        <a:lstStyle/>
        <a:p>
          <a:endParaRPr lang="en-US"/>
        </a:p>
      </dgm:t>
    </dgm:pt>
    <dgm:pt modelId="{A5F62957-BF38-47A2-B1D2-0D9C89C422D5}" type="sibTrans" cxnId="{159602F2-C521-4E1D-AE9F-D54CDD414A04}">
      <dgm:prSet/>
      <dgm:spPr/>
      <dgm:t>
        <a:bodyPr/>
        <a:lstStyle/>
        <a:p>
          <a:endParaRPr lang="en-US"/>
        </a:p>
      </dgm:t>
    </dgm:pt>
    <dgm:pt modelId="{27B4E690-4D0F-4D7A-BF6F-F3DD955F4988}">
      <dgm:prSet phldrT="[Text]"/>
      <dgm:spPr/>
      <dgm:t>
        <a:bodyPr/>
        <a:lstStyle/>
        <a:p>
          <a:r>
            <a:rPr lang="en-US" b="1" dirty="0" err="1"/>
            <a:t>Phạm</a:t>
          </a:r>
          <a:r>
            <a:rPr lang="en-US" b="1" dirty="0"/>
            <a:t> vi </a:t>
          </a:r>
          <a:r>
            <a:rPr lang="en-US" b="1" dirty="0" err="1"/>
            <a:t>thực</a:t>
          </a:r>
          <a:r>
            <a:rPr lang="en-US" b="1" dirty="0"/>
            <a:t> </a:t>
          </a:r>
          <a:r>
            <a:rPr lang="en-US" b="1" dirty="0" err="1"/>
            <a:t>hiện</a:t>
          </a:r>
          <a:endParaRPr lang="en-US" b="1" dirty="0"/>
        </a:p>
      </dgm:t>
    </dgm:pt>
    <dgm:pt modelId="{90D197D3-3303-4C80-A092-3B7BDF04FBF7}" type="parTrans" cxnId="{62126DBA-440F-4890-99E9-D0197B1F8AC3}">
      <dgm:prSet/>
      <dgm:spPr/>
      <dgm:t>
        <a:bodyPr/>
        <a:lstStyle/>
        <a:p>
          <a:endParaRPr lang="en-US"/>
        </a:p>
      </dgm:t>
    </dgm:pt>
    <dgm:pt modelId="{9A9FC636-BF64-4AA3-9111-3312D89D6371}" type="sibTrans" cxnId="{62126DBA-440F-4890-99E9-D0197B1F8AC3}">
      <dgm:prSet/>
      <dgm:spPr/>
      <dgm:t>
        <a:bodyPr/>
        <a:lstStyle/>
        <a:p>
          <a:endParaRPr lang="en-US"/>
        </a:p>
      </dgm:t>
    </dgm:pt>
    <dgm:pt modelId="{3B990DCB-AF23-4094-864B-C8B99FA30370}">
      <dgm:prSet phldrT="[Text]"/>
      <dgm:spPr/>
      <dgm:t>
        <a:bodyPr/>
        <a:lstStyle/>
        <a:p>
          <a:endParaRPr lang="en-US" dirty="0"/>
        </a:p>
      </dgm:t>
    </dgm:pt>
    <dgm:pt modelId="{8F93B7AA-ADE0-44B8-AFDE-9A1375C16706}" type="sibTrans" cxnId="{289A7ABA-98F5-4FB1-939B-2977E2B9EB8F}">
      <dgm:prSet/>
      <dgm:spPr/>
      <dgm:t>
        <a:bodyPr/>
        <a:lstStyle/>
        <a:p>
          <a:endParaRPr lang="en-US"/>
        </a:p>
      </dgm:t>
    </dgm:pt>
    <dgm:pt modelId="{9045AE91-C8DE-42D1-9697-92115E53B6EE}" type="parTrans" cxnId="{289A7ABA-98F5-4FB1-939B-2977E2B9EB8F}">
      <dgm:prSet/>
      <dgm:spPr/>
      <dgm:t>
        <a:bodyPr/>
        <a:lstStyle/>
        <a:p>
          <a:endParaRPr lang="en-US"/>
        </a:p>
      </dgm:t>
    </dgm:pt>
    <dgm:pt modelId="{E1AD1DBC-9B34-4672-B365-6C5C7E96A5E5}">
      <dgm:prSet phldrT="[Text]"/>
      <dgm:spPr/>
      <dgm:t>
        <a:bodyPr/>
        <a:lstStyle/>
        <a:p>
          <a:endParaRPr lang="en-US" dirty="0"/>
        </a:p>
      </dgm:t>
    </dgm:pt>
    <dgm:pt modelId="{1A79B38F-A3E5-4698-99B4-A0F5A3E8CD65}" type="sibTrans" cxnId="{4E210A80-A0A8-4FC3-BB39-ADD0CB874D63}">
      <dgm:prSet/>
      <dgm:spPr/>
      <dgm:t>
        <a:bodyPr/>
        <a:lstStyle/>
        <a:p>
          <a:endParaRPr lang="en-US"/>
        </a:p>
      </dgm:t>
    </dgm:pt>
    <dgm:pt modelId="{8C5C062E-BB4A-4159-9D81-9F19138DAF56}" type="parTrans" cxnId="{4E210A80-A0A8-4FC3-BB39-ADD0CB874D63}">
      <dgm:prSet/>
      <dgm:spPr/>
      <dgm:t>
        <a:bodyPr/>
        <a:lstStyle/>
        <a:p>
          <a:endParaRPr lang="en-US"/>
        </a:p>
      </dgm:t>
    </dgm:pt>
    <dgm:pt modelId="{1D280956-61F1-44EA-89DD-47917582B346}">
      <dgm:prSet phldrT="[Text]"/>
      <dgm:spPr/>
      <dgm:t>
        <a:bodyPr/>
        <a:lstStyle/>
        <a:p>
          <a:r>
            <a:rPr lang="en-US" b="1" dirty="0" err="1"/>
            <a:t>Nội</a:t>
          </a:r>
          <a:r>
            <a:rPr lang="en-US" b="1" dirty="0"/>
            <a:t> dung </a:t>
          </a:r>
          <a:r>
            <a:rPr lang="en-US" b="1" dirty="0" err="1"/>
            <a:t>thực</a:t>
          </a:r>
          <a:r>
            <a:rPr lang="en-US" b="1" dirty="0"/>
            <a:t> </a:t>
          </a:r>
          <a:r>
            <a:rPr lang="en-US" b="1" dirty="0" err="1"/>
            <a:t>hiện</a:t>
          </a:r>
          <a:endParaRPr lang="en-US" b="1" dirty="0"/>
        </a:p>
      </dgm:t>
    </dgm:pt>
    <dgm:pt modelId="{EC76378A-9F1D-482E-AF47-2DD7D70945B6}" type="sibTrans" cxnId="{8DAC0267-44CD-4D02-88C9-B2F8A13C158E}">
      <dgm:prSet/>
      <dgm:spPr/>
      <dgm:t>
        <a:bodyPr/>
        <a:lstStyle/>
        <a:p>
          <a:endParaRPr lang="en-US"/>
        </a:p>
      </dgm:t>
    </dgm:pt>
    <dgm:pt modelId="{F5F29254-C816-4B3B-A23C-846A234C8557}" type="parTrans" cxnId="{8DAC0267-44CD-4D02-88C9-B2F8A13C158E}">
      <dgm:prSet/>
      <dgm:spPr/>
      <dgm:t>
        <a:bodyPr/>
        <a:lstStyle/>
        <a:p>
          <a:endParaRPr lang="en-US"/>
        </a:p>
      </dgm:t>
    </dgm:pt>
    <dgm:pt modelId="{AD265B07-23FB-4DFC-8F3D-B0DCAD6DF87E}" type="pres">
      <dgm:prSet presAssocID="{D3C5B8D2-1E6D-4BCA-9E4B-8A99C8D7BC4A}" presName="Name0" presStyleCnt="0">
        <dgm:presLayoutVars>
          <dgm:chMax/>
          <dgm:chPref/>
          <dgm:dir/>
        </dgm:presLayoutVars>
      </dgm:prSet>
      <dgm:spPr/>
    </dgm:pt>
    <dgm:pt modelId="{0E7F93D0-E3D1-48EE-9797-63EC830CCA06}" type="pres">
      <dgm:prSet presAssocID="{3B990DCB-AF23-4094-864B-C8B99FA30370}" presName="parenttextcomposite" presStyleCnt="0"/>
      <dgm:spPr/>
    </dgm:pt>
    <dgm:pt modelId="{1828D533-56A7-44F9-AB5F-B12D35D0CCA4}" type="pres">
      <dgm:prSet presAssocID="{3B990DCB-AF23-4094-864B-C8B99FA30370}" presName="parenttext" presStyleLbl="revTx" presStyleIdx="0" presStyleCnt="3">
        <dgm:presLayoutVars>
          <dgm:chMax/>
          <dgm:chPref val="2"/>
          <dgm:bulletEnabled val="1"/>
        </dgm:presLayoutVars>
      </dgm:prSet>
      <dgm:spPr/>
    </dgm:pt>
    <dgm:pt modelId="{2A167B03-FCF6-480B-BD04-B18E95132E7F}" type="pres">
      <dgm:prSet presAssocID="{3B990DCB-AF23-4094-864B-C8B99FA30370}" presName="composite" presStyleCnt="0"/>
      <dgm:spPr/>
    </dgm:pt>
    <dgm:pt modelId="{B5E09CC3-072D-40C5-93CB-3CB61546DAC3}" type="pres">
      <dgm:prSet presAssocID="{3B990DCB-AF23-4094-864B-C8B99FA30370}" presName="chevron1" presStyleLbl="alignNode1" presStyleIdx="0" presStyleCnt="21"/>
      <dgm:spPr/>
    </dgm:pt>
    <dgm:pt modelId="{7E5B5F30-562C-45F5-947C-105C96262837}" type="pres">
      <dgm:prSet presAssocID="{3B990DCB-AF23-4094-864B-C8B99FA30370}" presName="chevron2" presStyleLbl="alignNode1" presStyleIdx="1" presStyleCnt="21"/>
      <dgm:spPr/>
    </dgm:pt>
    <dgm:pt modelId="{BA96BDD2-A6C8-4432-8E71-D4E67320B8FF}" type="pres">
      <dgm:prSet presAssocID="{3B990DCB-AF23-4094-864B-C8B99FA30370}" presName="chevron3" presStyleLbl="alignNode1" presStyleIdx="2" presStyleCnt="21"/>
      <dgm:spPr/>
    </dgm:pt>
    <dgm:pt modelId="{2AAF1885-F2C6-4C50-A304-71F970C85713}" type="pres">
      <dgm:prSet presAssocID="{3B990DCB-AF23-4094-864B-C8B99FA30370}" presName="chevron4" presStyleLbl="alignNode1" presStyleIdx="3" presStyleCnt="21"/>
      <dgm:spPr/>
    </dgm:pt>
    <dgm:pt modelId="{1C9109EC-43D0-4356-8840-1C174E169D4F}" type="pres">
      <dgm:prSet presAssocID="{3B990DCB-AF23-4094-864B-C8B99FA30370}" presName="chevron5" presStyleLbl="alignNode1" presStyleIdx="4" presStyleCnt="21"/>
      <dgm:spPr/>
    </dgm:pt>
    <dgm:pt modelId="{F580C234-F277-4109-8F54-CBF87BE4B61B}" type="pres">
      <dgm:prSet presAssocID="{3B990DCB-AF23-4094-864B-C8B99FA30370}" presName="chevron6" presStyleLbl="alignNode1" presStyleIdx="5" presStyleCnt="21"/>
      <dgm:spPr/>
    </dgm:pt>
    <dgm:pt modelId="{C2DC7889-4537-4EA1-8B7E-3B1E25B6DE4C}" type="pres">
      <dgm:prSet presAssocID="{3B990DCB-AF23-4094-864B-C8B99FA30370}" presName="chevron7" presStyleLbl="alignNode1" presStyleIdx="6" presStyleCnt="21"/>
      <dgm:spPr/>
    </dgm:pt>
    <dgm:pt modelId="{B46F8A2D-B8E9-481F-97F6-8D8A2A54017A}" type="pres">
      <dgm:prSet presAssocID="{3B990DCB-AF23-4094-864B-C8B99FA30370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</dgm:pt>
    <dgm:pt modelId="{261D04E4-2B56-456D-ABEC-1649C35A46F4}" type="pres">
      <dgm:prSet presAssocID="{8F93B7AA-ADE0-44B8-AFDE-9A1375C16706}" presName="sibTrans" presStyleCnt="0"/>
      <dgm:spPr/>
    </dgm:pt>
    <dgm:pt modelId="{3CFDAEF9-1DF0-4C50-912D-A5CCDA52F9EA}" type="pres">
      <dgm:prSet presAssocID="{240AA45F-7625-47CB-82DB-58CF98B59095}" presName="parenttextcomposite" presStyleCnt="0"/>
      <dgm:spPr/>
    </dgm:pt>
    <dgm:pt modelId="{A4E32358-9FAF-4554-AC0F-5ED0792D2EF5}" type="pres">
      <dgm:prSet presAssocID="{240AA45F-7625-47CB-82DB-58CF98B59095}" presName="parenttext" presStyleLbl="revTx" presStyleIdx="1" presStyleCnt="3">
        <dgm:presLayoutVars>
          <dgm:chMax/>
          <dgm:chPref val="2"/>
          <dgm:bulletEnabled val="1"/>
        </dgm:presLayoutVars>
      </dgm:prSet>
      <dgm:spPr/>
    </dgm:pt>
    <dgm:pt modelId="{D2BF8E40-6E6F-4455-8548-D54325D6BFF6}" type="pres">
      <dgm:prSet presAssocID="{240AA45F-7625-47CB-82DB-58CF98B59095}" presName="composite" presStyleCnt="0"/>
      <dgm:spPr/>
    </dgm:pt>
    <dgm:pt modelId="{694975F8-4C8F-474E-82FD-B2D3B38E3CE9}" type="pres">
      <dgm:prSet presAssocID="{240AA45F-7625-47CB-82DB-58CF98B59095}" presName="chevron1" presStyleLbl="alignNode1" presStyleIdx="7" presStyleCnt="21"/>
      <dgm:spPr/>
    </dgm:pt>
    <dgm:pt modelId="{3461506E-F2BB-405D-A55B-BEB6F1374518}" type="pres">
      <dgm:prSet presAssocID="{240AA45F-7625-47CB-82DB-58CF98B59095}" presName="chevron2" presStyleLbl="alignNode1" presStyleIdx="8" presStyleCnt="21"/>
      <dgm:spPr/>
    </dgm:pt>
    <dgm:pt modelId="{B43EA23D-813A-4C2D-A537-8243C507CEB5}" type="pres">
      <dgm:prSet presAssocID="{240AA45F-7625-47CB-82DB-58CF98B59095}" presName="chevron3" presStyleLbl="alignNode1" presStyleIdx="9" presStyleCnt="21"/>
      <dgm:spPr/>
    </dgm:pt>
    <dgm:pt modelId="{9B2EDFA1-E5EE-473E-86DC-A299D77CF06C}" type="pres">
      <dgm:prSet presAssocID="{240AA45F-7625-47CB-82DB-58CF98B59095}" presName="chevron4" presStyleLbl="alignNode1" presStyleIdx="10" presStyleCnt="21"/>
      <dgm:spPr/>
    </dgm:pt>
    <dgm:pt modelId="{99CDA10C-4B9C-4F99-9CE8-2F50B1F51829}" type="pres">
      <dgm:prSet presAssocID="{240AA45F-7625-47CB-82DB-58CF98B59095}" presName="chevron5" presStyleLbl="alignNode1" presStyleIdx="11" presStyleCnt="21"/>
      <dgm:spPr/>
    </dgm:pt>
    <dgm:pt modelId="{A7A25454-564F-41D3-9BE8-A358F92A3958}" type="pres">
      <dgm:prSet presAssocID="{240AA45F-7625-47CB-82DB-58CF98B59095}" presName="chevron6" presStyleLbl="alignNode1" presStyleIdx="12" presStyleCnt="21"/>
      <dgm:spPr/>
    </dgm:pt>
    <dgm:pt modelId="{8F9A76A5-9999-4ECA-A9FA-4698A1E4CE80}" type="pres">
      <dgm:prSet presAssocID="{240AA45F-7625-47CB-82DB-58CF98B59095}" presName="chevron7" presStyleLbl="alignNode1" presStyleIdx="13" presStyleCnt="21"/>
      <dgm:spPr/>
    </dgm:pt>
    <dgm:pt modelId="{E32532E9-08CE-4B0A-BCE0-D0BA22A7E592}" type="pres">
      <dgm:prSet presAssocID="{240AA45F-7625-47CB-82DB-58CF98B59095}" presName="childtext" presStyleLbl="solidFgAcc1" presStyleIdx="1" presStyleCnt="3">
        <dgm:presLayoutVars>
          <dgm:chMax/>
          <dgm:chPref val="0"/>
          <dgm:bulletEnabled val="1"/>
        </dgm:presLayoutVars>
      </dgm:prSet>
      <dgm:spPr/>
    </dgm:pt>
    <dgm:pt modelId="{F8CD1F9F-F85D-4751-9FA4-FFFFD796FEA9}" type="pres">
      <dgm:prSet presAssocID="{A5F62957-BF38-47A2-B1D2-0D9C89C422D5}" presName="sibTrans" presStyleCnt="0"/>
      <dgm:spPr/>
    </dgm:pt>
    <dgm:pt modelId="{A47DC8D3-5244-4038-8723-9AED2D034015}" type="pres">
      <dgm:prSet presAssocID="{E1AD1DBC-9B34-4672-B365-6C5C7E96A5E5}" presName="parenttextcomposite" presStyleCnt="0"/>
      <dgm:spPr/>
    </dgm:pt>
    <dgm:pt modelId="{6942386B-9CB3-42BD-8359-D4983AE6BE94}" type="pres">
      <dgm:prSet presAssocID="{E1AD1DBC-9B34-4672-B365-6C5C7E96A5E5}" presName="parenttext" presStyleLbl="revTx" presStyleIdx="2" presStyleCnt="3">
        <dgm:presLayoutVars>
          <dgm:chMax/>
          <dgm:chPref val="2"/>
          <dgm:bulletEnabled val="1"/>
        </dgm:presLayoutVars>
      </dgm:prSet>
      <dgm:spPr/>
    </dgm:pt>
    <dgm:pt modelId="{7319F82F-7F09-4C2D-BBBD-4C83C12D619F}" type="pres">
      <dgm:prSet presAssocID="{E1AD1DBC-9B34-4672-B365-6C5C7E96A5E5}" presName="composite" presStyleCnt="0"/>
      <dgm:spPr/>
    </dgm:pt>
    <dgm:pt modelId="{F0B1E947-A6D5-46E6-8DF3-38B6CD902A99}" type="pres">
      <dgm:prSet presAssocID="{E1AD1DBC-9B34-4672-B365-6C5C7E96A5E5}" presName="chevron1" presStyleLbl="alignNode1" presStyleIdx="14" presStyleCnt="21"/>
      <dgm:spPr>
        <a:blipFill rotWithShape="0">
          <a:blip xmlns:r="http://schemas.openxmlformats.org/officeDocument/2006/relationships" r:embed="rId1">
            <a:duotone>
              <a:srgbClr val="33CCCC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rgbClr>
              <a:srgbClr val="33CCCC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rgbClr>
            </a:duotone>
          </a:blip>
          <a:srcRect/>
          <a:stretch>
            <a:fillRect/>
          </a:stretch>
        </a:blipFill>
      </dgm:spPr>
    </dgm:pt>
    <dgm:pt modelId="{797D383C-06AE-488E-BDDF-404AF7FBEC48}" type="pres">
      <dgm:prSet presAssocID="{E1AD1DBC-9B34-4672-B365-6C5C7E96A5E5}" presName="chevron2" presStyleLbl="alignNode1" presStyleIdx="15" presStyleCnt="21"/>
      <dgm:spPr/>
    </dgm:pt>
    <dgm:pt modelId="{D991157B-C2C1-4888-B216-C7ADFB07A709}" type="pres">
      <dgm:prSet presAssocID="{E1AD1DBC-9B34-4672-B365-6C5C7E96A5E5}" presName="chevron3" presStyleLbl="alignNode1" presStyleIdx="16" presStyleCnt="21"/>
      <dgm:spPr/>
    </dgm:pt>
    <dgm:pt modelId="{E3334218-EB00-497D-B4E5-25842E5B4CD8}" type="pres">
      <dgm:prSet presAssocID="{E1AD1DBC-9B34-4672-B365-6C5C7E96A5E5}" presName="chevron4" presStyleLbl="alignNode1" presStyleIdx="17" presStyleCnt="21"/>
      <dgm:spPr/>
    </dgm:pt>
    <dgm:pt modelId="{20F9E2D2-B621-4521-9646-440AB7497F1F}" type="pres">
      <dgm:prSet presAssocID="{E1AD1DBC-9B34-4672-B365-6C5C7E96A5E5}" presName="chevron5" presStyleLbl="alignNode1" presStyleIdx="18" presStyleCnt="21"/>
      <dgm:spPr/>
    </dgm:pt>
    <dgm:pt modelId="{C8022930-DC19-4D8D-99CA-22B6F67B4F8C}" type="pres">
      <dgm:prSet presAssocID="{E1AD1DBC-9B34-4672-B365-6C5C7E96A5E5}" presName="chevron6" presStyleLbl="alignNode1" presStyleIdx="19" presStyleCnt="21"/>
      <dgm:spPr/>
    </dgm:pt>
    <dgm:pt modelId="{09D53426-11B8-4B93-9FA7-2E1EF814C7CC}" type="pres">
      <dgm:prSet presAssocID="{E1AD1DBC-9B34-4672-B365-6C5C7E96A5E5}" presName="chevron7" presStyleLbl="alignNode1" presStyleIdx="20" presStyleCnt="21"/>
      <dgm:spPr/>
    </dgm:pt>
    <dgm:pt modelId="{7D1CCBD6-3740-4106-ACAE-D6E331C7E2C9}" type="pres">
      <dgm:prSet presAssocID="{E1AD1DBC-9B34-4672-B365-6C5C7E96A5E5}" presName="childtext" presStyleLbl="solidFgAcc1" presStyleIdx="2" presStyleCnt="3" custLinFactNeighborX="-209" custLinFactNeighborY="2008">
        <dgm:presLayoutVars>
          <dgm:chMax/>
          <dgm:chPref val="0"/>
          <dgm:bulletEnabled val="1"/>
        </dgm:presLayoutVars>
      </dgm:prSet>
      <dgm:spPr/>
    </dgm:pt>
  </dgm:ptLst>
  <dgm:cxnLst>
    <dgm:cxn modelId="{D4C18627-C853-42E4-BB13-64F93E9AFD1B}" type="presOf" srcId="{E1AD1DBC-9B34-4672-B365-6C5C7E96A5E5}" destId="{6942386B-9CB3-42BD-8359-D4983AE6BE94}" srcOrd="0" destOrd="0" presId="urn:microsoft.com/office/officeart/2008/layout/VerticalAccentList"/>
    <dgm:cxn modelId="{46DBFC28-5C33-4B88-8831-68037F695A48}" srcId="{3B990DCB-AF23-4094-864B-C8B99FA30370}" destId="{7DEF99AD-EC88-4718-B8D7-F22561235CEC}" srcOrd="0" destOrd="0" parTransId="{E16E29D3-9570-412D-93B6-B4CE77D1B6DD}" sibTransId="{456EA687-CA8C-4F68-B168-4C2E87ACC68B}"/>
    <dgm:cxn modelId="{8DAC0267-44CD-4D02-88C9-B2F8A13C158E}" srcId="{E1AD1DBC-9B34-4672-B365-6C5C7E96A5E5}" destId="{1D280956-61F1-44EA-89DD-47917582B346}" srcOrd="0" destOrd="0" parTransId="{F5F29254-C816-4B3B-A23C-846A234C8557}" sibTransId="{EC76378A-9F1D-482E-AF47-2DD7D70945B6}"/>
    <dgm:cxn modelId="{CB3A7C69-958C-4843-B7ED-83515A10A28C}" type="presOf" srcId="{27B4E690-4D0F-4D7A-BF6F-F3DD955F4988}" destId="{E32532E9-08CE-4B0A-BCE0-D0BA22A7E592}" srcOrd="0" destOrd="0" presId="urn:microsoft.com/office/officeart/2008/layout/VerticalAccentList"/>
    <dgm:cxn modelId="{CF311F6B-D75F-4E52-B24C-88CD9CE8788A}" type="presOf" srcId="{7DEF99AD-EC88-4718-B8D7-F22561235CEC}" destId="{B46F8A2D-B8E9-481F-97F6-8D8A2A54017A}" srcOrd="0" destOrd="0" presId="urn:microsoft.com/office/officeart/2008/layout/VerticalAccentList"/>
    <dgm:cxn modelId="{465DA86F-848F-4676-83D7-EF70E10772A2}" type="presOf" srcId="{240AA45F-7625-47CB-82DB-58CF98B59095}" destId="{A4E32358-9FAF-4554-AC0F-5ED0792D2EF5}" srcOrd="0" destOrd="0" presId="urn:microsoft.com/office/officeart/2008/layout/VerticalAccentList"/>
    <dgm:cxn modelId="{4E210A80-A0A8-4FC3-BB39-ADD0CB874D63}" srcId="{D3C5B8D2-1E6D-4BCA-9E4B-8A99C8D7BC4A}" destId="{E1AD1DBC-9B34-4672-B365-6C5C7E96A5E5}" srcOrd="2" destOrd="0" parTransId="{8C5C062E-BB4A-4159-9D81-9F19138DAF56}" sibTransId="{1A79B38F-A3E5-4698-99B4-A0F5A3E8CD65}"/>
    <dgm:cxn modelId="{19E96E93-9340-4B6D-9D0A-4E9BB27463D5}" type="presOf" srcId="{3B990DCB-AF23-4094-864B-C8B99FA30370}" destId="{1828D533-56A7-44F9-AB5F-B12D35D0CCA4}" srcOrd="0" destOrd="0" presId="urn:microsoft.com/office/officeart/2008/layout/VerticalAccentList"/>
    <dgm:cxn modelId="{CD70DE96-621F-451D-BE37-1E475264DF76}" type="presOf" srcId="{D3C5B8D2-1E6D-4BCA-9E4B-8A99C8D7BC4A}" destId="{AD265B07-23FB-4DFC-8F3D-B0DCAD6DF87E}" srcOrd="0" destOrd="0" presId="urn:microsoft.com/office/officeart/2008/layout/VerticalAccentList"/>
    <dgm:cxn modelId="{62126DBA-440F-4890-99E9-D0197B1F8AC3}" srcId="{240AA45F-7625-47CB-82DB-58CF98B59095}" destId="{27B4E690-4D0F-4D7A-BF6F-F3DD955F4988}" srcOrd="0" destOrd="0" parTransId="{90D197D3-3303-4C80-A092-3B7BDF04FBF7}" sibTransId="{9A9FC636-BF64-4AA3-9111-3312D89D6371}"/>
    <dgm:cxn modelId="{289A7ABA-98F5-4FB1-939B-2977E2B9EB8F}" srcId="{D3C5B8D2-1E6D-4BCA-9E4B-8A99C8D7BC4A}" destId="{3B990DCB-AF23-4094-864B-C8B99FA30370}" srcOrd="0" destOrd="0" parTransId="{9045AE91-C8DE-42D1-9697-92115E53B6EE}" sibTransId="{8F93B7AA-ADE0-44B8-AFDE-9A1375C16706}"/>
    <dgm:cxn modelId="{0483E1C3-6C70-412E-AAC3-B46CFF6C18D1}" type="presOf" srcId="{1D280956-61F1-44EA-89DD-47917582B346}" destId="{7D1CCBD6-3740-4106-ACAE-D6E331C7E2C9}" srcOrd="0" destOrd="0" presId="urn:microsoft.com/office/officeart/2008/layout/VerticalAccentList"/>
    <dgm:cxn modelId="{159602F2-C521-4E1D-AE9F-D54CDD414A04}" srcId="{D3C5B8D2-1E6D-4BCA-9E4B-8A99C8D7BC4A}" destId="{240AA45F-7625-47CB-82DB-58CF98B59095}" srcOrd="1" destOrd="0" parTransId="{648CE750-928A-4617-818A-2C5528133922}" sibTransId="{A5F62957-BF38-47A2-B1D2-0D9C89C422D5}"/>
    <dgm:cxn modelId="{CEA96C6C-921E-4869-AF30-AC40641973C5}" type="presParOf" srcId="{AD265B07-23FB-4DFC-8F3D-B0DCAD6DF87E}" destId="{0E7F93D0-E3D1-48EE-9797-63EC830CCA06}" srcOrd="0" destOrd="0" presId="urn:microsoft.com/office/officeart/2008/layout/VerticalAccentList"/>
    <dgm:cxn modelId="{7AE7B410-5C42-4345-844B-3DB5BFA6EC00}" type="presParOf" srcId="{0E7F93D0-E3D1-48EE-9797-63EC830CCA06}" destId="{1828D533-56A7-44F9-AB5F-B12D35D0CCA4}" srcOrd="0" destOrd="0" presId="urn:microsoft.com/office/officeart/2008/layout/VerticalAccentList"/>
    <dgm:cxn modelId="{442B12D3-4930-4566-B61B-CD0BC84B0DEC}" type="presParOf" srcId="{AD265B07-23FB-4DFC-8F3D-B0DCAD6DF87E}" destId="{2A167B03-FCF6-480B-BD04-B18E95132E7F}" srcOrd="1" destOrd="0" presId="urn:microsoft.com/office/officeart/2008/layout/VerticalAccentList"/>
    <dgm:cxn modelId="{1421EF44-19EF-4353-9F90-16364BEED672}" type="presParOf" srcId="{2A167B03-FCF6-480B-BD04-B18E95132E7F}" destId="{B5E09CC3-072D-40C5-93CB-3CB61546DAC3}" srcOrd="0" destOrd="0" presId="urn:microsoft.com/office/officeart/2008/layout/VerticalAccentList"/>
    <dgm:cxn modelId="{BBA2AB61-C560-41CC-BA81-22F458E4B866}" type="presParOf" srcId="{2A167B03-FCF6-480B-BD04-B18E95132E7F}" destId="{7E5B5F30-562C-45F5-947C-105C96262837}" srcOrd="1" destOrd="0" presId="urn:microsoft.com/office/officeart/2008/layout/VerticalAccentList"/>
    <dgm:cxn modelId="{9EA84444-16FB-438D-A9EF-469EA6C26985}" type="presParOf" srcId="{2A167B03-FCF6-480B-BD04-B18E95132E7F}" destId="{BA96BDD2-A6C8-4432-8E71-D4E67320B8FF}" srcOrd="2" destOrd="0" presId="urn:microsoft.com/office/officeart/2008/layout/VerticalAccentList"/>
    <dgm:cxn modelId="{617F2C99-D54A-4E7A-A808-EDD59DF3FEFE}" type="presParOf" srcId="{2A167B03-FCF6-480B-BD04-B18E95132E7F}" destId="{2AAF1885-F2C6-4C50-A304-71F970C85713}" srcOrd="3" destOrd="0" presId="urn:microsoft.com/office/officeart/2008/layout/VerticalAccentList"/>
    <dgm:cxn modelId="{2B80935A-E43D-4116-87CE-50BE651BEF35}" type="presParOf" srcId="{2A167B03-FCF6-480B-BD04-B18E95132E7F}" destId="{1C9109EC-43D0-4356-8840-1C174E169D4F}" srcOrd="4" destOrd="0" presId="urn:microsoft.com/office/officeart/2008/layout/VerticalAccentList"/>
    <dgm:cxn modelId="{2E077FC3-3EF6-48E3-80AF-AE8ED36C8E72}" type="presParOf" srcId="{2A167B03-FCF6-480B-BD04-B18E95132E7F}" destId="{F580C234-F277-4109-8F54-CBF87BE4B61B}" srcOrd="5" destOrd="0" presId="urn:microsoft.com/office/officeart/2008/layout/VerticalAccentList"/>
    <dgm:cxn modelId="{255FEECD-7F3D-402F-93FC-1969E508A25B}" type="presParOf" srcId="{2A167B03-FCF6-480B-BD04-B18E95132E7F}" destId="{C2DC7889-4537-4EA1-8B7E-3B1E25B6DE4C}" srcOrd="6" destOrd="0" presId="urn:microsoft.com/office/officeart/2008/layout/VerticalAccentList"/>
    <dgm:cxn modelId="{12B83891-D4F8-4F22-B0BA-D67EF62D5F7A}" type="presParOf" srcId="{2A167B03-FCF6-480B-BD04-B18E95132E7F}" destId="{B46F8A2D-B8E9-481F-97F6-8D8A2A54017A}" srcOrd="7" destOrd="0" presId="urn:microsoft.com/office/officeart/2008/layout/VerticalAccentList"/>
    <dgm:cxn modelId="{4251ACE2-63BB-438D-82F7-5DD3B711FD88}" type="presParOf" srcId="{AD265B07-23FB-4DFC-8F3D-B0DCAD6DF87E}" destId="{261D04E4-2B56-456D-ABEC-1649C35A46F4}" srcOrd="2" destOrd="0" presId="urn:microsoft.com/office/officeart/2008/layout/VerticalAccentList"/>
    <dgm:cxn modelId="{295EBDB8-43DF-4576-A1B1-40ECB0B05A91}" type="presParOf" srcId="{AD265B07-23FB-4DFC-8F3D-B0DCAD6DF87E}" destId="{3CFDAEF9-1DF0-4C50-912D-A5CCDA52F9EA}" srcOrd="3" destOrd="0" presId="urn:microsoft.com/office/officeart/2008/layout/VerticalAccentList"/>
    <dgm:cxn modelId="{FA31AC89-74E7-48DE-944B-49C9DC0FD86A}" type="presParOf" srcId="{3CFDAEF9-1DF0-4C50-912D-A5CCDA52F9EA}" destId="{A4E32358-9FAF-4554-AC0F-5ED0792D2EF5}" srcOrd="0" destOrd="0" presId="urn:microsoft.com/office/officeart/2008/layout/VerticalAccentList"/>
    <dgm:cxn modelId="{921E02E9-07D4-4145-AA5E-A339EFA96F21}" type="presParOf" srcId="{AD265B07-23FB-4DFC-8F3D-B0DCAD6DF87E}" destId="{D2BF8E40-6E6F-4455-8548-D54325D6BFF6}" srcOrd="4" destOrd="0" presId="urn:microsoft.com/office/officeart/2008/layout/VerticalAccentList"/>
    <dgm:cxn modelId="{42E3A37F-FD57-4B4E-A061-B8F6ED5F569D}" type="presParOf" srcId="{D2BF8E40-6E6F-4455-8548-D54325D6BFF6}" destId="{694975F8-4C8F-474E-82FD-B2D3B38E3CE9}" srcOrd="0" destOrd="0" presId="urn:microsoft.com/office/officeart/2008/layout/VerticalAccentList"/>
    <dgm:cxn modelId="{45F9CEA7-377A-45FA-82A5-977E72E3621B}" type="presParOf" srcId="{D2BF8E40-6E6F-4455-8548-D54325D6BFF6}" destId="{3461506E-F2BB-405D-A55B-BEB6F1374518}" srcOrd="1" destOrd="0" presId="urn:microsoft.com/office/officeart/2008/layout/VerticalAccentList"/>
    <dgm:cxn modelId="{69AF3F4C-CE7A-4F22-A90A-91A961648B6A}" type="presParOf" srcId="{D2BF8E40-6E6F-4455-8548-D54325D6BFF6}" destId="{B43EA23D-813A-4C2D-A537-8243C507CEB5}" srcOrd="2" destOrd="0" presId="urn:microsoft.com/office/officeart/2008/layout/VerticalAccentList"/>
    <dgm:cxn modelId="{6E537D67-0C02-4E08-827A-AC136F2706A3}" type="presParOf" srcId="{D2BF8E40-6E6F-4455-8548-D54325D6BFF6}" destId="{9B2EDFA1-E5EE-473E-86DC-A299D77CF06C}" srcOrd="3" destOrd="0" presId="urn:microsoft.com/office/officeart/2008/layout/VerticalAccentList"/>
    <dgm:cxn modelId="{14DB3B8B-A9C8-46E5-9BB6-2B37145B8606}" type="presParOf" srcId="{D2BF8E40-6E6F-4455-8548-D54325D6BFF6}" destId="{99CDA10C-4B9C-4F99-9CE8-2F50B1F51829}" srcOrd="4" destOrd="0" presId="urn:microsoft.com/office/officeart/2008/layout/VerticalAccentList"/>
    <dgm:cxn modelId="{4F147F1A-5D72-4727-ABAC-3825E132F69B}" type="presParOf" srcId="{D2BF8E40-6E6F-4455-8548-D54325D6BFF6}" destId="{A7A25454-564F-41D3-9BE8-A358F92A3958}" srcOrd="5" destOrd="0" presId="urn:microsoft.com/office/officeart/2008/layout/VerticalAccentList"/>
    <dgm:cxn modelId="{628F3601-BD6A-43A2-8E6B-19291BFD7397}" type="presParOf" srcId="{D2BF8E40-6E6F-4455-8548-D54325D6BFF6}" destId="{8F9A76A5-9999-4ECA-A9FA-4698A1E4CE80}" srcOrd="6" destOrd="0" presId="urn:microsoft.com/office/officeart/2008/layout/VerticalAccentList"/>
    <dgm:cxn modelId="{D7B28BCF-2C63-4FE5-88C8-D687461DCF68}" type="presParOf" srcId="{D2BF8E40-6E6F-4455-8548-D54325D6BFF6}" destId="{E32532E9-08CE-4B0A-BCE0-D0BA22A7E592}" srcOrd="7" destOrd="0" presId="urn:microsoft.com/office/officeart/2008/layout/VerticalAccentList"/>
    <dgm:cxn modelId="{BEC1F587-7536-4910-BFBB-6046AF07536F}" type="presParOf" srcId="{AD265B07-23FB-4DFC-8F3D-B0DCAD6DF87E}" destId="{F8CD1F9F-F85D-4751-9FA4-FFFFD796FEA9}" srcOrd="5" destOrd="0" presId="urn:microsoft.com/office/officeart/2008/layout/VerticalAccentList"/>
    <dgm:cxn modelId="{830A8486-1199-423E-80A9-EC3DA5B14880}" type="presParOf" srcId="{AD265B07-23FB-4DFC-8F3D-B0DCAD6DF87E}" destId="{A47DC8D3-5244-4038-8723-9AED2D034015}" srcOrd="6" destOrd="0" presId="urn:microsoft.com/office/officeart/2008/layout/VerticalAccentList"/>
    <dgm:cxn modelId="{D5E07FC5-CB05-4BAA-820A-3EB7FA940DBD}" type="presParOf" srcId="{A47DC8D3-5244-4038-8723-9AED2D034015}" destId="{6942386B-9CB3-42BD-8359-D4983AE6BE94}" srcOrd="0" destOrd="0" presId="urn:microsoft.com/office/officeart/2008/layout/VerticalAccentList"/>
    <dgm:cxn modelId="{FEF1833E-5559-48FB-ADF8-A8BD714DA266}" type="presParOf" srcId="{AD265B07-23FB-4DFC-8F3D-B0DCAD6DF87E}" destId="{7319F82F-7F09-4C2D-BBBD-4C83C12D619F}" srcOrd="7" destOrd="0" presId="urn:microsoft.com/office/officeart/2008/layout/VerticalAccentList"/>
    <dgm:cxn modelId="{05D59DCF-19A7-4013-AAE2-B7C2A2693FD5}" type="presParOf" srcId="{7319F82F-7F09-4C2D-BBBD-4C83C12D619F}" destId="{F0B1E947-A6D5-46E6-8DF3-38B6CD902A99}" srcOrd="0" destOrd="0" presId="urn:microsoft.com/office/officeart/2008/layout/VerticalAccentList"/>
    <dgm:cxn modelId="{024D7A27-27F3-4248-8859-23E22FE1824B}" type="presParOf" srcId="{7319F82F-7F09-4C2D-BBBD-4C83C12D619F}" destId="{797D383C-06AE-488E-BDDF-404AF7FBEC48}" srcOrd="1" destOrd="0" presId="urn:microsoft.com/office/officeart/2008/layout/VerticalAccentList"/>
    <dgm:cxn modelId="{C4A87DB9-E6FF-4AE9-B769-5C6A43A21B46}" type="presParOf" srcId="{7319F82F-7F09-4C2D-BBBD-4C83C12D619F}" destId="{D991157B-C2C1-4888-B216-C7ADFB07A709}" srcOrd="2" destOrd="0" presId="urn:microsoft.com/office/officeart/2008/layout/VerticalAccentList"/>
    <dgm:cxn modelId="{C8EB533B-582E-4C9A-B633-672CAE33F66E}" type="presParOf" srcId="{7319F82F-7F09-4C2D-BBBD-4C83C12D619F}" destId="{E3334218-EB00-497D-B4E5-25842E5B4CD8}" srcOrd="3" destOrd="0" presId="urn:microsoft.com/office/officeart/2008/layout/VerticalAccentList"/>
    <dgm:cxn modelId="{5593D506-D420-414C-B5D9-F946EF50FB85}" type="presParOf" srcId="{7319F82F-7F09-4C2D-BBBD-4C83C12D619F}" destId="{20F9E2D2-B621-4521-9646-440AB7497F1F}" srcOrd="4" destOrd="0" presId="urn:microsoft.com/office/officeart/2008/layout/VerticalAccentList"/>
    <dgm:cxn modelId="{C78483BE-6702-4CF8-A7E1-7E8B391BEE0E}" type="presParOf" srcId="{7319F82F-7F09-4C2D-BBBD-4C83C12D619F}" destId="{C8022930-DC19-4D8D-99CA-22B6F67B4F8C}" srcOrd="5" destOrd="0" presId="urn:microsoft.com/office/officeart/2008/layout/VerticalAccentList"/>
    <dgm:cxn modelId="{906FC6EA-3E05-48A5-B66E-F94216491A69}" type="presParOf" srcId="{7319F82F-7F09-4C2D-BBBD-4C83C12D619F}" destId="{09D53426-11B8-4B93-9FA7-2E1EF814C7CC}" srcOrd="6" destOrd="0" presId="urn:microsoft.com/office/officeart/2008/layout/VerticalAccentList"/>
    <dgm:cxn modelId="{A3333421-55E5-4684-99D2-B93E32856F92}" type="presParOf" srcId="{7319F82F-7F09-4C2D-BBBD-4C83C12D619F}" destId="{7D1CCBD6-3740-4106-ACAE-D6E331C7E2C9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3C5B8D2-1E6D-4BCA-9E4B-8A99C8D7BC4A}" type="doc">
      <dgm:prSet loTypeId="urn:microsoft.com/office/officeart/2008/layout/VerticalAccentLis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DEF99AD-EC88-4718-B8D7-F22561235CEC}">
      <dgm:prSet phldrT="[Text]"/>
      <dgm:spPr/>
      <dgm:t>
        <a:bodyPr/>
        <a:lstStyle/>
        <a:p>
          <a:r>
            <a:rPr lang="en-US" b="1" dirty="0" err="1"/>
            <a:t>Khảo</a:t>
          </a:r>
          <a:r>
            <a:rPr lang="en-US" b="1" dirty="0"/>
            <a:t> </a:t>
          </a:r>
          <a:r>
            <a:rPr lang="en-US" b="1" dirty="0" err="1"/>
            <a:t>sát</a:t>
          </a:r>
          <a:r>
            <a:rPr lang="en-US" b="1" dirty="0"/>
            <a:t> </a:t>
          </a:r>
          <a:r>
            <a:rPr lang="en-US" b="1" dirty="0" err="1"/>
            <a:t>và</a:t>
          </a:r>
          <a:r>
            <a:rPr lang="en-US" b="1" dirty="0"/>
            <a:t> </a:t>
          </a:r>
          <a:r>
            <a:rPr lang="en-US" b="1" dirty="0" err="1"/>
            <a:t>xác</a:t>
          </a:r>
          <a:r>
            <a:rPr lang="en-US" b="1" dirty="0"/>
            <a:t> </a:t>
          </a:r>
          <a:r>
            <a:rPr lang="en-US" b="1" dirty="0" err="1"/>
            <a:t>định</a:t>
          </a:r>
          <a:r>
            <a:rPr lang="en-US" b="1" dirty="0"/>
            <a:t> </a:t>
          </a:r>
          <a:r>
            <a:rPr lang="en-US" b="1" dirty="0" err="1"/>
            <a:t>yêu</a:t>
          </a:r>
          <a:r>
            <a:rPr lang="en-US" b="1" dirty="0"/>
            <a:t> </a:t>
          </a:r>
          <a:r>
            <a:rPr lang="en-US" b="1" dirty="0" err="1"/>
            <a:t>cầu</a:t>
          </a:r>
          <a:r>
            <a:rPr lang="en-US" b="1" dirty="0"/>
            <a:t> </a:t>
          </a:r>
          <a:r>
            <a:rPr lang="en-US" b="1" dirty="0" err="1"/>
            <a:t>bài</a:t>
          </a:r>
          <a:r>
            <a:rPr lang="en-US" b="1" dirty="0"/>
            <a:t> </a:t>
          </a:r>
          <a:r>
            <a:rPr lang="en-US" b="1" dirty="0" err="1"/>
            <a:t>toán</a:t>
          </a:r>
          <a:endParaRPr lang="en-US" b="1" dirty="0"/>
        </a:p>
      </dgm:t>
    </dgm:pt>
    <dgm:pt modelId="{E16E29D3-9570-412D-93B6-B4CE77D1B6DD}" type="parTrans" cxnId="{46DBFC28-5C33-4B88-8831-68037F695A48}">
      <dgm:prSet/>
      <dgm:spPr/>
      <dgm:t>
        <a:bodyPr/>
        <a:lstStyle/>
        <a:p>
          <a:endParaRPr lang="en-US"/>
        </a:p>
      </dgm:t>
    </dgm:pt>
    <dgm:pt modelId="{456EA687-CA8C-4F68-B168-4C2E87ACC68B}" type="sibTrans" cxnId="{46DBFC28-5C33-4B88-8831-68037F695A48}">
      <dgm:prSet/>
      <dgm:spPr/>
      <dgm:t>
        <a:bodyPr/>
        <a:lstStyle/>
        <a:p>
          <a:endParaRPr lang="en-US"/>
        </a:p>
      </dgm:t>
    </dgm:pt>
    <dgm:pt modelId="{240AA45F-7625-47CB-82DB-58CF98B59095}">
      <dgm:prSet phldrT="[Text]"/>
      <dgm:spPr/>
      <dgm:t>
        <a:bodyPr/>
        <a:lstStyle/>
        <a:p>
          <a:endParaRPr lang="en-US" dirty="0"/>
        </a:p>
      </dgm:t>
    </dgm:pt>
    <dgm:pt modelId="{648CE750-928A-4617-818A-2C5528133922}" type="parTrans" cxnId="{159602F2-C521-4E1D-AE9F-D54CDD414A04}">
      <dgm:prSet/>
      <dgm:spPr/>
      <dgm:t>
        <a:bodyPr/>
        <a:lstStyle/>
        <a:p>
          <a:endParaRPr lang="en-US"/>
        </a:p>
      </dgm:t>
    </dgm:pt>
    <dgm:pt modelId="{A5F62957-BF38-47A2-B1D2-0D9C89C422D5}" type="sibTrans" cxnId="{159602F2-C521-4E1D-AE9F-D54CDD414A04}">
      <dgm:prSet/>
      <dgm:spPr/>
      <dgm:t>
        <a:bodyPr/>
        <a:lstStyle/>
        <a:p>
          <a:endParaRPr lang="en-US"/>
        </a:p>
      </dgm:t>
    </dgm:pt>
    <dgm:pt modelId="{3B990DCB-AF23-4094-864B-C8B99FA30370}">
      <dgm:prSet phldrT="[Text]"/>
      <dgm:spPr/>
      <dgm:t>
        <a:bodyPr/>
        <a:lstStyle/>
        <a:p>
          <a:endParaRPr lang="en-US" dirty="0"/>
        </a:p>
      </dgm:t>
    </dgm:pt>
    <dgm:pt modelId="{8F93B7AA-ADE0-44B8-AFDE-9A1375C16706}" type="sibTrans" cxnId="{289A7ABA-98F5-4FB1-939B-2977E2B9EB8F}">
      <dgm:prSet/>
      <dgm:spPr/>
      <dgm:t>
        <a:bodyPr/>
        <a:lstStyle/>
        <a:p>
          <a:endParaRPr lang="en-US"/>
        </a:p>
      </dgm:t>
    </dgm:pt>
    <dgm:pt modelId="{9045AE91-C8DE-42D1-9697-92115E53B6EE}" type="parTrans" cxnId="{289A7ABA-98F5-4FB1-939B-2977E2B9EB8F}">
      <dgm:prSet/>
      <dgm:spPr/>
      <dgm:t>
        <a:bodyPr/>
        <a:lstStyle/>
        <a:p>
          <a:endParaRPr lang="en-US"/>
        </a:p>
      </dgm:t>
    </dgm:pt>
    <dgm:pt modelId="{E1AD1DBC-9B34-4672-B365-6C5C7E96A5E5}">
      <dgm:prSet phldrT="[Text]"/>
      <dgm:spPr/>
      <dgm:t>
        <a:bodyPr/>
        <a:lstStyle/>
        <a:p>
          <a:endParaRPr lang="en-US" dirty="0"/>
        </a:p>
      </dgm:t>
    </dgm:pt>
    <dgm:pt modelId="{1A79B38F-A3E5-4698-99B4-A0F5A3E8CD65}" type="sibTrans" cxnId="{4E210A80-A0A8-4FC3-BB39-ADD0CB874D63}">
      <dgm:prSet/>
      <dgm:spPr/>
      <dgm:t>
        <a:bodyPr/>
        <a:lstStyle/>
        <a:p>
          <a:endParaRPr lang="en-US"/>
        </a:p>
      </dgm:t>
    </dgm:pt>
    <dgm:pt modelId="{8C5C062E-BB4A-4159-9D81-9F19138DAF56}" type="parTrans" cxnId="{4E210A80-A0A8-4FC3-BB39-ADD0CB874D63}">
      <dgm:prSet/>
      <dgm:spPr/>
      <dgm:t>
        <a:bodyPr/>
        <a:lstStyle/>
        <a:p>
          <a:endParaRPr lang="en-US"/>
        </a:p>
      </dgm:t>
    </dgm:pt>
    <dgm:pt modelId="{1D280956-61F1-44EA-89DD-47917582B346}">
      <dgm:prSet phldrT="[Text]"/>
      <dgm:spPr/>
      <dgm:t>
        <a:bodyPr/>
        <a:lstStyle/>
        <a:p>
          <a:r>
            <a:rPr lang="en-US" b="1" dirty="0" err="1"/>
            <a:t>Phân</a:t>
          </a:r>
          <a:r>
            <a:rPr lang="en-US" b="1" dirty="0"/>
            <a:t> </a:t>
          </a:r>
          <a:r>
            <a:rPr lang="en-US" b="1" dirty="0" err="1"/>
            <a:t>tích</a:t>
          </a:r>
          <a:r>
            <a:rPr lang="en-US" b="1" dirty="0"/>
            <a:t> </a:t>
          </a:r>
          <a:r>
            <a:rPr lang="en-US" b="1" dirty="0" err="1"/>
            <a:t>hệ</a:t>
          </a:r>
          <a:r>
            <a:rPr lang="en-US" b="1" dirty="0"/>
            <a:t> </a:t>
          </a:r>
          <a:r>
            <a:rPr lang="en-US" b="1" dirty="0" err="1"/>
            <a:t>thống</a:t>
          </a:r>
          <a:endParaRPr lang="en-US" b="1" dirty="0"/>
        </a:p>
      </dgm:t>
    </dgm:pt>
    <dgm:pt modelId="{EC76378A-9F1D-482E-AF47-2DD7D70945B6}" type="sibTrans" cxnId="{8DAC0267-44CD-4D02-88C9-B2F8A13C158E}">
      <dgm:prSet/>
      <dgm:spPr/>
      <dgm:t>
        <a:bodyPr/>
        <a:lstStyle/>
        <a:p>
          <a:endParaRPr lang="en-US"/>
        </a:p>
      </dgm:t>
    </dgm:pt>
    <dgm:pt modelId="{F5F29254-C816-4B3B-A23C-846A234C8557}" type="parTrans" cxnId="{8DAC0267-44CD-4D02-88C9-B2F8A13C158E}">
      <dgm:prSet/>
      <dgm:spPr/>
      <dgm:t>
        <a:bodyPr/>
        <a:lstStyle/>
        <a:p>
          <a:endParaRPr lang="en-US"/>
        </a:p>
      </dgm:t>
    </dgm:pt>
    <dgm:pt modelId="{AD265B07-23FB-4DFC-8F3D-B0DCAD6DF87E}" type="pres">
      <dgm:prSet presAssocID="{D3C5B8D2-1E6D-4BCA-9E4B-8A99C8D7BC4A}" presName="Name0" presStyleCnt="0">
        <dgm:presLayoutVars>
          <dgm:chMax/>
          <dgm:chPref/>
          <dgm:dir/>
        </dgm:presLayoutVars>
      </dgm:prSet>
      <dgm:spPr/>
    </dgm:pt>
    <dgm:pt modelId="{0E7F93D0-E3D1-48EE-9797-63EC830CCA06}" type="pres">
      <dgm:prSet presAssocID="{3B990DCB-AF23-4094-864B-C8B99FA30370}" presName="parenttextcomposite" presStyleCnt="0"/>
      <dgm:spPr/>
    </dgm:pt>
    <dgm:pt modelId="{1828D533-56A7-44F9-AB5F-B12D35D0CCA4}" type="pres">
      <dgm:prSet presAssocID="{3B990DCB-AF23-4094-864B-C8B99FA30370}" presName="parenttext" presStyleLbl="revTx" presStyleIdx="0" presStyleCnt="3">
        <dgm:presLayoutVars>
          <dgm:chMax/>
          <dgm:chPref val="2"/>
          <dgm:bulletEnabled val="1"/>
        </dgm:presLayoutVars>
      </dgm:prSet>
      <dgm:spPr/>
    </dgm:pt>
    <dgm:pt modelId="{2A167B03-FCF6-480B-BD04-B18E95132E7F}" type="pres">
      <dgm:prSet presAssocID="{3B990DCB-AF23-4094-864B-C8B99FA30370}" presName="composite" presStyleCnt="0"/>
      <dgm:spPr/>
    </dgm:pt>
    <dgm:pt modelId="{B5E09CC3-072D-40C5-93CB-3CB61546DAC3}" type="pres">
      <dgm:prSet presAssocID="{3B990DCB-AF23-4094-864B-C8B99FA30370}" presName="chevron1" presStyleLbl="alignNode1" presStyleIdx="0" presStyleCnt="21"/>
      <dgm:spPr/>
    </dgm:pt>
    <dgm:pt modelId="{7E5B5F30-562C-45F5-947C-105C96262837}" type="pres">
      <dgm:prSet presAssocID="{3B990DCB-AF23-4094-864B-C8B99FA30370}" presName="chevron2" presStyleLbl="alignNode1" presStyleIdx="1" presStyleCnt="21"/>
      <dgm:spPr/>
    </dgm:pt>
    <dgm:pt modelId="{BA96BDD2-A6C8-4432-8E71-D4E67320B8FF}" type="pres">
      <dgm:prSet presAssocID="{3B990DCB-AF23-4094-864B-C8B99FA30370}" presName="chevron3" presStyleLbl="alignNode1" presStyleIdx="2" presStyleCnt="21"/>
      <dgm:spPr/>
    </dgm:pt>
    <dgm:pt modelId="{2AAF1885-F2C6-4C50-A304-71F970C85713}" type="pres">
      <dgm:prSet presAssocID="{3B990DCB-AF23-4094-864B-C8B99FA30370}" presName="chevron4" presStyleLbl="alignNode1" presStyleIdx="3" presStyleCnt="21"/>
      <dgm:spPr/>
    </dgm:pt>
    <dgm:pt modelId="{1C9109EC-43D0-4356-8840-1C174E169D4F}" type="pres">
      <dgm:prSet presAssocID="{3B990DCB-AF23-4094-864B-C8B99FA30370}" presName="chevron5" presStyleLbl="alignNode1" presStyleIdx="4" presStyleCnt="21"/>
      <dgm:spPr/>
    </dgm:pt>
    <dgm:pt modelId="{F580C234-F277-4109-8F54-CBF87BE4B61B}" type="pres">
      <dgm:prSet presAssocID="{3B990DCB-AF23-4094-864B-C8B99FA30370}" presName="chevron6" presStyleLbl="alignNode1" presStyleIdx="5" presStyleCnt="21"/>
      <dgm:spPr/>
    </dgm:pt>
    <dgm:pt modelId="{C2DC7889-4537-4EA1-8B7E-3B1E25B6DE4C}" type="pres">
      <dgm:prSet presAssocID="{3B990DCB-AF23-4094-864B-C8B99FA30370}" presName="chevron7" presStyleLbl="alignNode1" presStyleIdx="6" presStyleCnt="21"/>
      <dgm:spPr/>
    </dgm:pt>
    <dgm:pt modelId="{B46F8A2D-B8E9-481F-97F6-8D8A2A54017A}" type="pres">
      <dgm:prSet presAssocID="{3B990DCB-AF23-4094-864B-C8B99FA30370}" presName="childtext" presStyleLbl="solidFgAcc1" presStyleIdx="0" presStyleCnt="2">
        <dgm:presLayoutVars>
          <dgm:chMax/>
          <dgm:chPref val="0"/>
          <dgm:bulletEnabled val="1"/>
        </dgm:presLayoutVars>
      </dgm:prSet>
      <dgm:spPr/>
    </dgm:pt>
    <dgm:pt modelId="{261D04E4-2B56-456D-ABEC-1649C35A46F4}" type="pres">
      <dgm:prSet presAssocID="{8F93B7AA-ADE0-44B8-AFDE-9A1375C16706}" presName="sibTrans" presStyleCnt="0"/>
      <dgm:spPr/>
    </dgm:pt>
    <dgm:pt modelId="{3CFDAEF9-1DF0-4C50-912D-A5CCDA52F9EA}" type="pres">
      <dgm:prSet presAssocID="{240AA45F-7625-47CB-82DB-58CF98B59095}" presName="parenttextcomposite" presStyleCnt="0"/>
      <dgm:spPr/>
    </dgm:pt>
    <dgm:pt modelId="{A4E32358-9FAF-4554-AC0F-5ED0792D2EF5}" type="pres">
      <dgm:prSet presAssocID="{240AA45F-7625-47CB-82DB-58CF98B59095}" presName="parenttext" presStyleLbl="revTx" presStyleIdx="1" presStyleCnt="3">
        <dgm:presLayoutVars>
          <dgm:chMax/>
          <dgm:chPref val="2"/>
          <dgm:bulletEnabled val="1"/>
        </dgm:presLayoutVars>
      </dgm:prSet>
      <dgm:spPr/>
    </dgm:pt>
    <dgm:pt modelId="{AA1C24BF-B41D-49C4-ADE0-C67C19716565}" type="pres">
      <dgm:prSet presAssocID="{240AA45F-7625-47CB-82DB-58CF98B59095}" presName="parallelogramComposite" presStyleCnt="0"/>
      <dgm:spPr/>
    </dgm:pt>
    <dgm:pt modelId="{3C5862FD-A985-4D36-A87D-AEC49044B39A}" type="pres">
      <dgm:prSet presAssocID="{240AA45F-7625-47CB-82DB-58CF98B59095}" presName="parallelogram1" presStyleLbl="alignNode1" presStyleIdx="7" presStyleCnt="21"/>
      <dgm:spPr/>
    </dgm:pt>
    <dgm:pt modelId="{3713B3E6-CC9A-4858-94EA-8E1FD35EF769}" type="pres">
      <dgm:prSet presAssocID="{240AA45F-7625-47CB-82DB-58CF98B59095}" presName="parallelogram2" presStyleLbl="alignNode1" presStyleIdx="8" presStyleCnt="21"/>
      <dgm:spPr/>
    </dgm:pt>
    <dgm:pt modelId="{EB0FA49B-4791-47E1-B4F9-03CD956C3F5A}" type="pres">
      <dgm:prSet presAssocID="{240AA45F-7625-47CB-82DB-58CF98B59095}" presName="parallelogram3" presStyleLbl="alignNode1" presStyleIdx="9" presStyleCnt="21"/>
      <dgm:spPr/>
    </dgm:pt>
    <dgm:pt modelId="{0C7F6198-3CCA-4957-ACDA-14BB1D1AD7BB}" type="pres">
      <dgm:prSet presAssocID="{240AA45F-7625-47CB-82DB-58CF98B59095}" presName="parallelogram4" presStyleLbl="alignNode1" presStyleIdx="10" presStyleCnt="21"/>
      <dgm:spPr/>
    </dgm:pt>
    <dgm:pt modelId="{DDF4625E-D45B-49FD-8A68-C22793A5D44D}" type="pres">
      <dgm:prSet presAssocID="{240AA45F-7625-47CB-82DB-58CF98B59095}" presName="parallelogram5" presStyleLbl="alignNode1" presStyleIdx="11" presStyleCnt="21"/>
      <dgm:spPr/>
    </dgm:pt>
    <dgm:pt modelId="{41F357DC-EE1D-4168-8D26-92E046D11FFE}" type="pres">
      <dgm:prSet presAssocID="{240AA45F-7625-47CB-82DB-58CF98B59095}" presName="parallelogram6" presStyleLbl="alignNode1" presStyleIdx="12" presStyleCnt="21"/>
      <dgm:spPr/>
    </dgm:pt>
    <dgm:pt modelId="{CA08ADB3-0FDB-4F01-B8B9-1823B28A749F}" type="pres">
      <dgm:prSet presAssocID="{240AA45F-7625-47CB-82DB-58CF98B59095}" presName="parallelogram7" presStyleLbl="alignNode1" presStyleIdx="13" presStyleCnt="21"/>
      <dgm:spPr/>
    </dgm:pt>
    <dgm:pt modelId="{F8CD1F9F-F85D-4751-9FA4-FFFFD796FEA9}" type="pres">
      <dgm:prSet presAssocID="{A5F62957-BF38-47A2-B1D2-0D9C89C422D5}" presName="sibTrans" presStyleCnt="0"/>
      <dgm:spPr/>
    </dgm:pt>
    <dgm:pt modelId="{A47DC8D3-5244-4038-8723-9AED2D034015}" type="pres">
      <dgm:prSet presAssocID="{E1AD1DBC-9B34-4672-B365-6C5C7E96A5E5}" presName="parenttextcomposite" presStyleCnt="0"/>
      <dgm:spPr/>
    </dgm:pt>
    <dgm:pt modelId="{6942386B-9CB3-42BD-8359-D4983AE6BE94}" type="pres">
      <dgm:prSet presAssocID="{E1AD1DBC-9B34-4672-B365-6C5C7E96A5E5}" presName="parenttext" presStyleLbl="revTx" presStyleIdx="2" presStyleCnt="3">
        <dgm:presLayoutVars>
          <dgm:chMax/>
          <dgm:chPref val="2"/>
          <dgm:bulletEnabled val="1"/>
        </dgm:presLayoutVars>
      </dgm:prSet>
      <dgm:spPr/>
    </dgm:pt>
    <dgm:pt modelId="{7319F82F-7F09-4C2D-BBBD-4C83C12D619F}" type="pres">
      <dgm:prSet presAssocID="{E1AD1DBC-9B34-4672-B365-6C5C7E96A5E5}" presName="composite" presStyleCnt="0"/>
      <dgm:spPr/>
    </dgm:pt>
    <dgm:pt modelId="{F0B1E947-A6D5-46E6-8DF3-38B6CD902A99}" type="pres">
      <dgm:prSet presAssocID="{E1AD1DBC-9B34-4672-B365-6C5C7E96A5E5}" presName="chevron1" presStyleLbl="alignNode1" presStyleIdx="14" presStyleCnt="21"/>
      <dgm:spPr>
        <a:blipFill rotWithShape="0">
          <a:blip xmlns:r="http://schemas.openxmlformats.org/officeDocument/2006/relationships" r:embed="rId1">
            <a:duotone>
              <a:srgbClr val="33CCCC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rgbClr>
              <a:srgbClr val="33CCCC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rgbClr>
            </a:duotone>
          </a:blip>
          <a:srcRect/>
          <a:stretch>
            <a:fillRect/>
          </a:stretch>
        </a:blipFill>
      </dgm:spPr>
    </dgm:pt>
    <dgm:pt modelId="{797D383C-06AE-488E-BDDF-404AF7FBEC48}" type="pres">
      <dgm:prSet presAssocID="{E1AD1DBC-9B34-4672-B365-6C5C7E96A5E5}" presName="chevron2" presStyleLbl="alignNode1" presStyleIdx="15" presStyleCnt="21"/>
      <dgm:spPr/>
    </dgm:pt>
    <dgm:pt modelId="{D991157B-C2C1-4888-B216-C7ADFB07A709}" type="pres">
      <dgm:prSet presAssocID="{E1AD1DBC-9B34-4672-B365-6C5C7E96A5E5}" presName="chevron3" presStyleLbl="alignNode1" presStyleIdx="16" presStyleCnt="21"/>
      <dgm:spPr/>
    </dgm:pt>
    <dgm:pt modelId="{E3334218-EB00-497D-B4E5-25842E5B4CD8}" type="pres">
      <dgm:prSet presAssocID="{E1AD1DBC-9B34-4672-B365-6C5C7E96A5E5}" presName="chevron4" presStyleLbl="alignNode1" presStyleIdx="17" presStyleCnt="21"/>
      <dgm:spPr/>
    </dgm:pt>
    <dgm:pt modelId="{20F9E2D2-B621-4521-9646-440AB7497F1F}" type="pres">
      <dgm:prSet presAssocID="{E1AD1DBC-9B34-4672-B365-6C5C7E96A5E5}" presName="chevron5" presStyleLbl="alignNode1" presStyleIdx="18" presStyleCnt="21"/>
      <dgm:spPr/>
    </dgm:pt>
    <dgm:pt modelId="{C8022930-DC19-4D8D-99CA-22B6F67B4F8C}" type="pres">
      <dgm:prSet presAssocID="{E1AD1DBC-9B34-4672-B365-6C5C7E96A5E5}" presName="chevron6" presStyleLbl="alignNode1" presStyleIdx="19" presStyleCnt="21"/>
      <dgm:spPr/>
    </dgm:pt>
    <dgm:pt modelId="{09D53426-11B8-4B93-9FA7-2E1EF814C7CC}" type="pres">
      <dgm:prSet presAssocID="{E1AD1DBC-9B34-4672-B365-6C5C7E96A5E5}" presName="chevron7" presStyleLbl="alignNode1" presStyleIdx="20" presStyleCnt="21"/>
      <dgm:spPr/>
    </dgm:pt>
    <dgm:pt modelId="{7D1CCBD6-3740-4106-ACAE-D6E331C7E2C9}" type="pres">
      <dgm:prSet presAssocID="{E1AD1DBC-9B34-4672-B365-6C5C7E96A5E5}" presName="childtext" presStyleLbl="solidFgAcc1" presStyleIdx="1" presStyleCnt="2" custLinFactNeighborX="1364" custLinFactNeighborY="4946">
        <dgm:presLayoutVars>
          <dgm:chMax/>
          <dgm:chPref val="0"/>
          <dgm:bulletEnabled val="1"/>
        </dgm:presLayoutVars>
      </dgm:prSet>
      <dgm:spPr/>
    </dgm:pt>
  </dgm:ptLst>
  <dgm:cxnLst>
    <dgm:cxn modelId="{D4C18627-C853-42E4-BB13-64F93E9AFD1B}" type="presOf" srcId="{E1AD1DBC-9B34-4672-B365-6C5C7E96A5E5}" destId="{6942386B-9CB3-42BD-8359-D4983AE6BE94}" srcOrd="0" destOrd="0" presId="urn:microsoft.com/office/officeart/2008/layout/VerticalAccentList"/>
    <dgm:cxn modelId="{46DBFC28-5C33-4B88-8831-68037F695A48}" srcId="{3B990DCB-AF23-4094-864B-C8B99FA30370}" destId="{7DEF99AD-EC88-4718-B8D7-F22561235CEC}" srcOrd="0" destOrd="0" parTransId="{E16E29D3-9570-412D-93B6-B4CE77D1B6DD}" sibTransId="{456EA687-CA8C-4F68-B168-4C2E87ACC68B}"/>
    <dgm:cxn modelId="{8DAC0267-44CD-4D02-88C9-B2F8A13C158E}" srcId="{E1AD1DBC-9B34-4672-B365-6C5C7E96A5E5}" destId="{1D280956-61F1-44EA-89DD-47917582B346}" srcOrd="0" destOrd="0" parTransId="{F5F29254-C816-4B3B-A23C-846A234C8557}" sibTransId="{EC76378A-9F1D-482E-AF47-2DD7D70945B6}"/>
    <dgm:cxn modelId="{CF311F6B-D75F-4E52-B24C-88CD9CE8788A}" type="presOf" srcId="{7DEF99AD-EC88-4718-B8D7-F22561235CEC}" destId="{B46F8A2D-B8E9-481F-97F6-8D8A2A54017A}" srcOrd="0" destOrd="0" presId="urn:microsoft.com/office/officeart/2008/layout/VerticalAccentList"/>
    <dgm:cxn modelId="{465DA86F-848F-4676-83D7-EF70E10772A2}" type="presOf" srcId="{240AA45F-7625-47CB-82DB-58CF98B59095}" destId="{A4E32358-9FAF-4554-AC0F-5ED0792D2EF5}" srcOrd="0" destOrd="0" presId="urn:microsoft.com/office/officeart/2008/layout/VerticalAccentList"/>
    <dgm:cxn modelId="{4E210A80-A0A8-4FC3-BB39-ADD0CB874D63}" srcId="{D3C5B8D2-1E6D-4BCA-9E4B-8A99C8D7BC4A}" destId="{E1AD1DBC-9B34-4672-B365-6C5C7E96A5E5}" srcOrd="2" destOrd="0" parTransId="{8C5C062E-BB4A-4159-9D81-9F19138DAF56}" sibTransId="{1A79B38F-A3E5-4698-99B4-A0F5A3E8CD65}"/>
    <dgm:cxn modelId="{19E96E93-9340-4B6D-9D0A-4E9BB27463D5}" type="presOf" srcId="{3B990DCB-AF23-4094-864B-C8B99FA30370}" destId="{1828D533-56A7-44F9-AB5F-B12D35D0CCA4}" srcOrd="0" destOrd="0" presId="urn:microsoft.com/office/officeart/2008/layout/VerticalAccentList"/>
    <dgm:cxn modelId="{CD70DE96-621F-451D-BE37-1E475264DF76}" type="presOf" srcId="{D3C5B8D2-1E6D-4BCA-9E4B-8A99C8D7BC4A}" destId="{AD265B07-23FB-4DFC-8F3D-B0DCAD6DF87E}" srcOrd="0" destOrd="0" presId="urn:microsoft.com/office/officeart/2008/layout/VerticalAccentList"/>
    <dgm:cxn modelId="{289A7ABA-98F5-4FB1-939B-2977E2B9EB8F}" srcId="{D3C5B8D2-1E6D-4BCA-9E4B-8A99C8D7BC4A}" destId="{3B990DCB-AF23-4094-864B-C8B99FA30370}" srcOrd="0" destOrd="0" parTransId="{9045AE91-C8DE-42D1-9697-92115E53B6EE}" sibTransId="{8F93B7AA-ADE0-44B8-AFDE-9A1375C16706}"/>
    <dgm:cxn modelId="{0483E1C3-6C70-412E-AAC3-B46CFF6C18D1}" type="presOf" srcId="{1D280956-61F1-44EA-89DD-47917582B346}" destId="{7D1CCBD6-3740-4106-ACAE-D6E331C7E2C9}" srcOrd="0" destOrd="0" presId="urn:microsoft.com/office/officeart/2008/layout/VerticalAccentList"/>
    <dgm:cxn modelId="{159602F2-C521-4E1D-AE9F-D54CDD414A04}" srcId="{D3C5B8D2-1E6D-4BCA-9E4B-8A99C8D7BC4A}" destId="{240AA45F-7625-47CB-82DB-58CF98B59095}" srcOrd="1" destOrd="0" parTransId="{648CE750-928A-4617-818A-2C5528133922}" sibTransId="{A5F62957-BF38-47A2-B1D2-0D9C89C422D5}"/>
    <dgm:cxn modelId="{CEA96C6C-921E-4869-AF30-AC40641973C5}" type="presParOf" srcId="{AD265B07-23FB-4DFC-8F3D-B0DCAD6DF87E}" destId="{0E7F93D0-E3D1-48EE-9797-63EC830CCA06}" srcOrd="0" destOrd="0" presId="urn:microsoft.com/office/officeart/2008/layout/VerticalAccentList"/>
    <dgm:cxn modelId="{7AE7B410-5C42-4345-844B-3DB5BFA6EC00}" type="presParOf" srcId="{0E7F93D0-E3D1-48EE-9797-63EC830CCA06}" destId="{1828D533-56A7-44F9-AB5F-B12D35D0CCA4}" srcOrd="0" destOrd="0" presId="urn:microsoft.com/office/officeart/2008/layout/VerticalAccentList"/>
    <dgm:cxn modelId="{442B12D3-4930-4566-B61B-CD0BC84B0DEC}" type="presParOf" srcId="{AD265B07-23FB-4DFC-8F3D-B0DCAD6DF87E}" destId="{2A167B03-FCF6-480B-BD04-B18E95132E7F}" srcOrd="1" destOrd="0" presId="urn:microsoft.com/office/officeart/2008/layout/VerticalAccentList"/>
    <dgm:cxn modelId="{1421EF44-19EF-4353-9F90-16364BEED672}" type="presParOf" srcId="{2A167B03-FCF6-480B-BD04-B18E95132E7F}" destId="{B5E09CC3-072D-40C5-93CB-3CB61546DAC3}" srcOrd="0" destOrd="0" presId="urn:microsoft.com/office/officeart/2008/layout/VerticalAccentList"/>
    <dgm:cxn modelId="{BBA2AB61-C560-41CC-BA81-22F458E4B866}" type="presParOf" srcId="{2A167B03-FCF6-480B-BD04-B18E95132E7F}" destId="{7E5B5F30-562C-45F5-947C-105C96262837}" srcOrd="1" destOrd="0" presId="urn:microsoft.com/office/officeart/2008/layout/VerticalAccentList"/>
    <dgm:cxn modelId="{9EA84444-16FB-438D-A9EF-469EA6C26985}" type="presParOf" srcId="{2A167B03-FCF6-480B-BD04-B18E95132E7F}" destId="{BA96BDD2-A6C8-4432-8E71-D4E67320B8FF}" srcOrd="2" destOrd="0" presId="urn:microsoft.com/office/officeart/2008/layout/VerticalAccentList"/>
    <dgm:cxn modelId="{617F2C99-D54A-4E7A-A808-EDD59DF3FEFE}" type="presParOf" srcId="{2A167B03-FCF6-480B-BD04-B18E95132E7F}" destId="{2AAF1885-F2C6-4C50-A304-71F970C85713}" srcOrd="3" destOrd="0" presId="urn:microsoft.com/office/officeart/2008/layout/VerticalAccentList"/>
    <dgm:cxn modelId="{2B80935A-E43D-4116-87CE-50BE651BEF35}" type="presParOf" srcId="{2A167B03-FCF6-480B-BD04-B18E95132E7F}" destId="{1C9109EC-43D0-4356-8840-1C174E169D4F}" srcOrd="4" destOrd="0" presId="urn:microsoft.com/office/officeart/2008/layout/VerticalAccentList"/>
    <dgm:cxn modelId="{2E077FC3-3EF6-48E3-80AF-AE8ED36C8E72}" type="presParOf" srcId="{2A167B03-FCF6-480B-BD04-B18E95132E7F}" destId="{F580C234-F277-4109-8F54-CBF87BE4B61B}" srcOrd="5" destOrd="0" presId="urn:microsoft.com/office/officeart/2008/layout/VerticalAccentList"/>
    <dgm:cxn modelId="{255FEECD-7F3D-402F-93FC-1969E508A25B}" type="presParOf" srcId="{2A167B03-FCF6-480B-BD04-B18E95132E7F}" destId="{C2DC7889-4537-4EA1-8B7E-3B1E25B6DE4C}" srcOrd="6" destOrd="0" presId="urn:microsoft.com/office/officeart/2008/layout/VerticalAccentList"/>
    <dgm:cxn modelId="{12B83891-D4F8-4F22-B0BA-D67EF62D5F7A}" type="presParOf" srcId="{2A167B03-FCF6-480B-BD04-B18E95132E7F}" destId="{B46F8A2D-B8E9-481F-97F6-8D8A2A54017A}" srcOrd="7" destOrd="0" presId="urn:microsoft.com/office/officeart/2008/layout/VerticalAccentList"/>
    <dgm:cxn modelId="{4251ACE2-63BB-438D-82F7-5DD3B711FD88}" type="presParOf" srcId="{AD265B07-23FB-4DFC-8F3D-B0DCAD6DF87E}" destId="{261D04E4-2B56-456D-ABEC-1649C35A46F4}" srcOrd="2" destOrd="0" presId="urn:microsoft.com/office/officeart/2008/layout/VerticalAccentList"/>
    <dgm:cxn modelId="{295EBDB8-43DF-4576-A1B1-40ECB0B05A91}" type="presParOf" srcId="{AD265B07-23FB-4DFC-8F3D-B0DCAD6DF87E}" destId="{3CFDAEF9-1DF0-4C50-912D-A5CCDA52F9EA}" srcOrd="3" destOrd="0" presId="urn:microsoft.com/office/officeart/2008/layout/VerticalAccentList"/>
    <dgm:cxn modelId="{FA31AC89-74E7-48DE-944B-49C9DC0FD86A}" type="presParOf" srcId="{3CFDAEF9-1DF0-4C50-912D-A5CCDA52F9EA}" destId="{A4E32358-9FAF-4554-AC0F-5ED0792D2EF5}" srcOrd="0" destOrd="0" presId="urn:microsoft.com/office/officeart/2008/layout/VerticalAccentList"/>
    <dgm:cxn modelId="{9A7A2C0E-530C-4006-A05C-549E42E56716}" type="presParOf" srcId="{AD265B07-23FB-4DFC-8F3D-B0DCAD6DF87E}" destId="{AA1C24BF-B41D-49C4-ADE0-C67C19716565}" srcOrd="4" destOrd="0" presId="urn:microsoft.com/office/officeart/2008/layout/VerticalAccentList"/>
    <dgm:cxn modelId="{6CA56FF9-A3B9-45F5-917C-479D1B0AD7F5}" type="presParOf" srcId="{AA1C24BF-B41D-49C4-ADE0-C67C19716565}" destId="{3C5862FD-A985-4D36-A87D-AEC49044B39A}" srcOrd="0" destOrd="0" presId="urn:microsoft.com/office/officeart/2008/layout/VerticalAccentList"/>
    <dgm:cxn modelId="{FD09A8D7-ED37-43DC-90C7-6FFA298BD634}" type="presParOf" srcId="{AA1C24BF-B41D-49C4-ADE0-C67C19716565}" destId="{3713B3E6-CC9A-4858-94EA-8E1FD35EF769}" srcOrd="1" destOrd="0" presId="urn:microsoft.com/office/officeart/2008/layout/VerticalAccentList"/>
    <dgm:cxn modelId="{8B54CB25-A205-4A2E-9BA3-A18B53C6ACA4}" type="presParOf" srcId="{AA1C24BF-B41D-49C4-ADE0-C67C19716565}" destId="{EB0FA49B-4791-47E1-B4F9-03CD956C3F5A}" srcOrd="2" destOrd="0" presId="urn:microsoft.com/office/officeart/2008/layout/VerticalAccentList"/>
    <dgm:cxn modelId="{09E6F91D-4121-48C6-82B7-5483DD46DCBD}" type="presParOf" srcId="{AA1C24BF-B41D-49C4-ADE0-C67C19716565}" destId="{0C7F6198-3CCA-4957-ACDA-14BB1D1AD7BB}" srcOrd="3" destOrd="0" presId="urn:microsoft.com/office/officeart/2008/layout/VerticalAccentList"/>
    <dgm:cxn modelId="{B3CCAF9D-D927-4000-8653-AA298DADBF5A}" type="presParOf" srcId="{AA1C24BF-B41D-49C4-ADE0-C67C19716565}" destId="{DDF4625E-D45B-49FD-8A68-C22793A5D44D}" srcOrd="4" destOrd="0" presId="urn:microsoft.com/office/officeart/2008/layout/VerticalAccentList"/>
    <dgm:cxn modelId="{28F05675-F3F5-46E9-8BF5-81A89A381746}" type="presParOf" srcId="{AA1C24BF-B41D-49C4-ADE0-C67C19716565}" destId="{41F357DC-EE1D-4168-8D26-92E046D11FFE}" srcOrd="5" destOrd="0" presId="urn:microsoft.com/office/officeart/2008/layout/VerticalAccentList"/>
    <dgm:cxn modelId="{9E33F274-58B0-4236-9BA9-C0F85EB3274C}" type="presParOf" srcId="{AA1C24BF-B41D-49C4-ADE0-C67C19716565}" destId="{CA08ADB3-0FDB-4F01-B8B9-1823B28A749F}" srcOrd="6" destOrd="0" presId="urn:microsoft.com/office/officeart/2008/layout/VerticalAccentList"/>
    <dgm:cxn modelId="{BEC1F587-7536-4910-BFBB-6046AF07536F}" type="presParOf" srcId="{AD265B07-23FB-4DFC-8F3D-B0DCAD6DF87E}" destId="{F8CD1F9F-F85D-4751-9FA4-FFFFD796FEA9}" srcOrd="5" destOrd="0" presId="urn:microsoft.com/office/officeart/2008/layout/VerticalAccentList"/>
    <dgm:cxn modelId="{830A8486-1199-423E-80A9-EC3DA5B14880}" type="presParOf" srcId="{AD265B07-23FB-4DFC-8F3D-B0DCAD6DF87E}" destId="{A47DC8D3-5244-4038-8723-9AED2D034015}" srcOrd="6" destOrd="0" presId="urn:microsoft.com/office/officeart/2008/layout/VerticalAccentList"/>
    <dgm:cxn modelId="{D5E07FC5-CB05-4BAA-820A-3EB7FA940DBD}" type="presParOf" srcId="{A47DC8D3-5244-4038-8723-9AED2D034015}" destId="{6942386B-9CB3-42BD-8359-D4983AE6BE94}" srcOrd="0" destOrd="0" presId="urn:microsoft.com/office/officeart/2008/layout/VerticalAccentList"/>
    <dgm:cxn modelId="{FEF1833E-5559-48FB-ADF8-A8BD714DA266}" type="presParOf" srcId="{AD265B07-23FB-4DFC-8F3D-B0DCAD6DF87E}" destId="{7319F82F-7F09-4C2D-BBBD-4C83C12D619F}" srcOrd="7" destOrd="0" presId="urn:microsoft.com/office/officeart/2008/layout/VerticalAccentList"/>
    <dgm:cxn modelId="{05D59DCF-19A7-4013-AAE2-B7C2A2693FD5}" type="presParOf" srcId="{7319F82F-7F09-4C2D-BBBD-4C83C12D619F}" destId="{F0B1E947-A6D5-46E6-8DF3-38B6CD902A99}" srcOrd="0" destOrd="0" presId="urn:microsoft.com/office/officeart/2008/layout/VerticalAccentList"/>
    <dgm:cxn modelId="{024D7A27-27F3-4248-8859-23E22FE1824B}" type="presParOf" srcId="{7319F82F-7F09-4C2D-BBBD-4C83C12D619F}" destId="{797D383C-06AE-488E-BDDF-404AF7FBEC48}" srcOrd="1" destOrd="0" presId="urn:microsoft.com/office/officeart/2008/layout/VerticalAccentList"/>
    <dgm:cxn modelId="{C4A87DB9-E6FF-4AE9-B769-5C6A43A21B46}" type="presParOf" srcId="{7319F82F-7F09-4C2D-BBBD-4C83C12D619F}" destId="{D991157B-C2C1-4888-B216-C7ADFB07A709}" srcOrd="2" destOrd="0" presId="urn:microsoft.com/office/officeart/2008/layout/VerticalAccentList"/>
    <dgm:cxn modelId="{C8EB533B-582E-4C9A-B633-672CAE33F66E}" type="presParOf" srcId="{7319F82F-7F09-4C2D-BBBD-4C83C12D619F}" destId="{E3334218-EB00-497D-B4E5-25842E5B4CD8}" srcOrd="3" destOrd="0" presId="urn:microsoft.com/office/officeart/2008/layout/VerticalAccentList"/>
    <dgm:cxn modelId="{5593D506-D420-414C-B5D9-F946EF50FB85}" type="presParOf" srcId="{7319F82F-7F09-4C2D-BBBD-4C83C12D619F}" destId="{20F9E2D2-B621-4521-9646-440AB7497F1F}" srcOrd="4" destOrd="0" presId="urn:microsoft.com/office/officeart/2008/layout/VerticalAccentList"/>
    <dgm:cxn modelId="{C78483BE-6702-4CF8-A7E1-7E8B391BEE0E}" type="presParOf" srcId="{7319F82F-7F09-4C2D-BBBD-4C83C12D619F}" destId="{C8022930-DC19-4D8D-99CA-22B6F67B4F8C}" srcOrd="5" destOrd="0" presId="urn:microsoft.com/office/officeart/2008/layout/VerticalAccentList"/>
    <dgm:cxn modelId="{906FC6EA-3E05-48A5-B66E-F94216491A69}" type="presParOf" srcId="{7319F82F-7F09-4C2D-BBBD-4C83C12D619F}" destId="{09D53426-11B8-4B93-9FA7-2E1EF814C7CC}" srcOrd="6" destOrd="0" presId="urn:microsoft.com/office/officeart/2008/layout/VerticalAccentList"/>
    <dgm:cxn modelId="{A3333421-55E5-4684-99D2-B93E32856F92}" type="presParOf" srcId="{7319F82F-7F09-4C2D-BBBD-4C83C12D619F}" destId="{7D1CCBD6-3740-4106-ACAE-D6E331C7E2C9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3C5B8D2-1E6D-4BCA-9E4B-8A99C8D7BC4A}" type="doc">
      <dgm:prSet loTypeId="urn:microsoft.com/office/officeart/2008/layout/VerticalAccentLis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DEF99AD-EC88-4718-B8D7-F22561235CEC}">
      <dgm:prSet phldrT="[Text]"/>
      <dgm:spPr/>
      <dgm:t>
        <a:bodyPr/>
        <a:lstStyle/>
        <a:p>
          <a:r>
            <a:rPr lang="en-US" b="1" dirty="0" err="1"/>
            <a:t>Công</a:t>
          </a:r>
          <a:r>
            <a:rPr lang="en-US" b="1" dirty="0"/>
            <a:t> </a:t>
          </a:r>
          <a:r>
            <a:rPr lang="en-US" b="1" dirty="0" err="1"/>
            <a:t>cụ</a:t>
          </a:r>
          <a:r>
            <a:rPr lang="en-US" b="1" dirty="0"/>
            <a:t> </a:t>
          </a:r>
          <a:r>
            <a:rPr lang="en-US" b="1" dirty="0" err="1"/>
            <a:t>sử</a:t>
          </a:r>
          <a:r>
            <a:rPr lang="en-US" b="1" dirty="0"/>
            <a:t> </a:t>
          </a:r>
          <a:r>
            <a:rPr lang="en-US" b="1" dirty="0" err="1"/>
            <a:t>dụng</a:t>
          </a:r>
          <a:endParaRPr lang="en-US" b="1" dirty="0"/>
        </a:p>
      </dgm:t>
    </dgm:pt>
    <dgm:pt modelId="{E16E29D3-9570-412D-93B6-B4CE77D1B6DD}" type="parTrans" cxnId="{46DBFC28-5C33-4B88-8831-68037F695A48}">
      <dgm:prSet/>
      <dgm:spPr/>
      <dgm:t>
        <a:bodyPr/>
        <a:lstStyle/>
        <a:p>
          <a:endParaRPr lang="en-US"/>
        </a:p>
      </dgm:t>
    </dgm:pt>
    <dgm:pt modelId="{456EA687-CA8C-4F68-B168-4C2E87ACC68B}" type="sibTrans" cxnId="{46DBFC28-5C33-4B88-8831-68037F695A48}">
      <dgm:prSet/>
      <dgm:spPr/>
      <dgm:t>
        <a:bodyPr/>
        <a:lstStyle/>
        <a:p>
          <a:endParaRPr lang="en-US"/>
        </a:p>
      </dgm:t>
    </dgm:pt>
    <dgm:pt modelId="{240AA45F-7625-47CB-82DB-58CF98B59095}">
      <dgm:prSet phldrT="[Text]"/>
      <dgm:spPr/>
      <dgm:t>
        <a:bodyPr/>
        <a:lstStyle/>
        <a:p>
          <a:endParaRPr lang="en-US" dirty="0"/>
        </a:p>
      </dgm:t>
    </dgm:pt>
    <dgm:pt modelId="{648CE750-928A-4617-818A-2C5528133922}" type="parTrans" cxnId="{159602F2-C521-4E1D-AE9F-D54CDD414A04}">
      <dgm:prSet/>
      <dgm:spPr/>
      <dgm:t>
        <a:bodyPr/>
        <a:lstStyle/>
        <a:p>
          <a:endParaRPr lang="en-US"/>
        </a:p>
      </dgm:t>
    </dgm:pt>
    <dgm:pt modelId="{A5F62957-BF38-47A2-B1D2-0D9C89C422D5}" type="sibTrans" cxnId="{159602F2-C521-4E1D-AE9F-D54CDD414A04}">
      <dgm:prSet/>
      <dgm:spPr/>
      <dgm:t>
        <a:bodyPr/>
        <a:lstStyle/>
        <a:p>
          <a:endParaRPr lang="en-US"/>
        </a:p>
      </dgm:t>
    </dgm:pt>
    <dgm:pt modelId="{3B990DCB-AF23-4094-864B-C8B99FA30370}">
      <dgm:prSet phldrT="[Text]"/>
      <dgm:spPr/>
      <dgm:t>
        <a:bodyPr/>
        <a:lstStyle/>
        <a:p>
          <a:endParaRPr lang="en-US" dirty="0"/>
        </a:p>
      </dgm:t>
    </dgm:pt>
    <dgm:pt modelId="{8F93B7AA-ADE0-44B8-AFDE-9A1375C16706}" type="sibTrans" cxnId="{289A7ABA-98F5-4FB1-939B-2977E2B9EB8F}">
      <dgm:prSet/>
      <dgm:spPr/>
      <dgm:t>
        <a:bodyPr/>
        <a:lstStyle/>
        <a:p>
          <a:endParaRPr lang="en-US"/>
        </a:p>
      </dgm:t>
    </dgm:pt>
    <dgm:pt modelId="{9045AE91-C8DE-42D1-9697-92115E53B6EE}" type="parTrans" cxnId="{289A7ABA-98F5-4FB1-939B-2977E2B9EB8F}">
      <dgm:prSet/>
      <dgm:spPr/>
      <dgm:t>
        <a:bodyPr/>
        <a:lstStyle/>
        <a:p>
          <a:endParaRPr lang="en-US"/>
        </a:p>
      </dgm:t>
    </dgm:pt>
    <dgm:pt modelId="{E1AD1DBC-9B34-4672-B365-6C5C7E96A5E5}">
      <dgm:prSet phldrT="[Text]"/>
      <dgm:spPr/>
      <dgm:t>
        <a:bodyPr/>
        <a:lstStyle/>
        <a:p>
          <a:endParaRPr lang="en-US" dirty="0"/>
        </a:p>
      </dgm:t>
    </dgm:pt>
    <dgm:pt modelId="{1A79B38F-A3E5-4698-99B4-A0F5A3E8CD65}" type="sibTrans" cxnId="{4E210A80-A0A8-4FC3-BB39-ADD0CB874D63}">
      <dgm:prSet/>
      <dgm:spPr/>
      <dgm:t>
        <a:bodyPr/>
        <a:lstStyle/>
        <a:p>
          <a:endParaRPr lang="en-US"/>
        </a:p>
      </dgm:t>
    </dgm:pt>
    <dgm:pt modelId="{8C5C062E-BB4A-4159-9D81-9F19138DAF56}" type="parTrans" cxnId="{4E210A80-A0A8-4FC3-BB39-ADD0CB874D63}">
      <dgm:prSet/>
      <dgm:spPr/>
      <dgm:t>
        <a:bodyPr/>
        <a:lstStyle/>
        <a:p>
          <a:endParaRPr lang="en-US"/>
        </a:p>
      </dgm:t>
    </dgm:pt>
    <dgm:pt modelId="{1D280956-61F1-44EA-89DD-47917582B346}">
      <dgm:prSet phldrT="[Text]"/>
      <dgm:spPr/>
      <dgm:t>
        <a:bodyPr/>
        <a:lstStyle/>
        <a:p>
          <a:r>
            <a:rPr lang="en-US" b="1" dirty="0"/>
            <a:t>Minh </a:t>
          </a:r>
          <a:r>
            <a:rPr lang="en-US" b="1" dirty="0" err="1"/>
            <a:t>họa</a:t>
          </a:r>
          <a:r>
            <a:rPr lang="en-US" b="1" dirty="0"/>
            <a:t> website</a:t>
          </a:r>
        </a:p>
      </dgm:t>
    </dgm:pt>
    <dgm:pt modelId="{EC76378A-9F1D-482E-AF47-2DD7D70945B6}" type="sibTrans" cxnId="{8DAC0267-44CD-4D02-88C9-B2F8A13C158E}">
      <dgm:prSet/>
      <dgm:spPr/>
      <dgm:t>
        <a:bodyPr/>
        <a:lstStyle/>
        <a:p>
          <a:endParaRPr lang="en-US"/>
        </a:p>
      </dgm:t>
    </dgm:pt>
    <dgm:pt modelId="{F5F29254-C816-4B3B-A23C-846A234C8557}" type="parTrans" cxnId="{8DAC0267-44CD-4D02-88C9-B2F8A13C158E}">
      <dgm:prSet/>
      <dgm:spPr/>
      <dgm:t>
        <a:bodyPr/>
        <a:lstStyle/>
        <a:p>
          <a:endParaRPr lang="en-US"/>
        </a:p>
      </dgm:t>
    </dgm:pt>
    <dgm:pt modelId="{AD265B07-23FB-4DFC-8F3D-B0DCAD6DF87E}" type="pres">
      <dgm:prSet presAssocID="{D3C5B8D2-1E6D-4BCA-9E4B-8A99C8D7BC4A}" presName="Name0" presStyleCnt="0">
        <dgm:presLayoutVars>
          <dgm:chMax/>
          <dgm:chPref/>
          <dgm:dir/>
        </dgm:presLayoutVars>
      </dgm:prSet>
      <dgm:spPr/>
    </dgm:pt>
    <dgm:pt modelId="{0E7F93D0-E3D1-48EE-9797-63EC830CCA06}" type="pres">
      <dgm:prSet presAssocID="{3B990DCB-AF23-4094-864B-C8B99FA30370}" presName="parenttextcomposite" presStyleCnt="0"/>
      <dgm:spPr/>
    </dgm:pt>
    <dgm:pt modelId="{1828D533-56A7-44F9-AB5F-B12D35D0CCA4}" type="pres">
      <dgm:prSet presAssocID="{3B990DCB-AF23-4094-864B-C8B99FA30370}" presName="parenttext" presStyleLbl="revTx" presStyleIdx="0" presStyleCnt="3">
        <dgm:presLayoutVars>
          <dgm:chMax/>
          <dgm:chPref val="2"/>
          <dgm:bulletEnabled val="1"/>
        </dgm:presLayoutVars>
      </dgm:prSet>
      <dgm:spPr/>
    </dgm:pt>
    <dgm:pt modelId="{2A167B03-FCF6-480B-BD04-B18E95132E7F}" type="pres">
      <dgm:prSet presAssocID="{3B990DCB-AF23-4094-864B-C8B99FA30370}" presName="composite" presStyleCnt="0"/>
      <dgm:spPr/>
    </dgm:pt>
    <dgm:pt modelId="{B5E09CC3-072D-40C5-93CB-3CB61546DAC3}" type="pres">
      <dgm:prSet presAssocID="{3B990DCB-AF23-4094-864B-C8B99FA30370}" presName="chevron1" presStyleLbl="alignNode1" presStyleIdx="0" presStyleCnt="21"/>
      <dgm:spPr/>
    </dgm:pt>
    <dgm:pt modelId="{7E5B5F30-562C-45F5-947C-105C96262837}" type="pres">
      <dgm:prSet presAssocID="{3B990DCB-AF23-4094-864B-C8B99FA30370}" presName="chevron2" presStyleLbl="alignNode1" presStyleIdx="1" presStyleCnt="21"/>
      <dgm:spPr/>
    </dgm:pt>
    <dgm:pt modelId="{BA96BDD2-A6C8-4432-8E71-D4E67320B8FF}" type="pres">
      <dgm:prSet presAssocID="{3B990DCB-AF23-4094-864B-C8B99FA30370}" presName="chevron3" presStyleLbl="alignNode1" presStyleIdx="2" presStyleCnt="21"/>
      <dgm:spPr/>
    </dgm:pt>
    <dgm:pt modelId="{2AAF1885-F2C6-4C50-A304-71F970C85713}" type="pres">
      <dgm:prSet presAssocID="{3B990DCB-AF23-4094-864B-C8B99FA30370}" presName="chevron4" presStyleLbl="alignNode1" presStyleIdx="3" presStyleCnt="21"/>
      <dgm:spPr/>
    </dgm:pt>
    <dgm:pt modelId="{1C9109EC-43D0-4356-8840-1C174E169D4F}" type="pres">
      <dgm:prSet presAssocID="{3B990DCB-AF23-4094-864B-C8B99FA30370}" presName="chevron5" presStyleLbl="alignNode1" presStyleIdx="4" presStyleCnt="21"/>
      <dgm:spPr/>
    </dgm:pt>
    <dgm:pt modelId="{F580C234-F277-4109-8F54-CBF87BE4B61B}" type="pres">
      <dgm:prSet presAssocID="{3B990DCB-AF23-4094-864B-C8B99FA30370}" presName="chevron6" presStyleLbl="alignNode1" presStyleIdx="5" presStyleCnt="21"/>
      <dgm:spPr/>
    </dgm:pt>
    <dgm:pt modelId="{C2DC7889-4537-4EA1-8B7E-3B1E25B6DE4C}" type="pres">
      <dgm:prSet presAssocID="{3B990DCB-AF23-4094-864B-C8B99FA30370}" presName="chevron7" presStyleLbl="alignNode1" presStyleIdx="6" presStyleCnt="21"/>
      <dgm:spPr/>
    </dgm:pt>
    <dgm:pt modelId="{B46F8A2D-B8E9-481F-97F6-8D8A2A54017A}" type="pres">
      <dgm:prSet presAssocID="{3B990DCB-AF23-4094-864B-C8B99FA30370}" presName="childtext" presStyleLbl="solidFgAcc1" presStyleIdx="0" presStyleCnt="2">
        <dgm:presLayoutVars>
          <dgm:chMax/>
          <dgm:chPref val="0"/>
          <dgm:bulletEnabled val="1"/>
        </dgm:presLayoutVars>
      </dgm:prSet>
      <dgm:spPr/>
    </dgm:pt>
    <dgm:pt modelId="{261D04E4-2B56-456D-ABEC-1649C35A46F4}" type="pres">
      <dgm:prSet presAssocID="{8F93B7AA-ADE0-44B8-AFDE-9A1375C16706}" presName="sibTrans" presStyleCnt="0"/>
      <dgm:spPr/>
    </dgm:pt>
    <dgm:pt modelId="{3CFDAEF9-1DF0-4C50-912D-A5CCDA52F9EA}" type="pres">
      <dgm:prSet presAssocID="{240AA45F-7625-47CB-82DB-58CF98B59095}" presName="parenttextcomposite" presStyleCnt="0"/>
      <dgm:spPr/>
    </dgm:pt>
    <dgm:pt modelId="{A4E32358-9FAF-4554-AC0F-5ED0792D2EF5}" type="pres">
      <dgm:prSet presAssocID="{240AA45F-7625-47CB-82DB-58CF98B59095}" presName="parenttext" presStyleLbl="revTx" presStyleIdx="1" presStyleCnt="3">
        <dgm:presLayoutVars>
          <dgm:chMax/>
          <dgm:chPref val="2"/>
          <dgm:bulletEnabled val="1"/>
        </dgm:presLayoutVars>
      </dgm:prSet>
      <dgm:spPr/>
    </dgm:pt>
    <dgm:pt modelId="{AA1C24BF-B41D-49C4-ADE0-C67C19716565}" type="pres">
      <dgm:prSet presAssocID="{240AA45F-7625-47CB-82DB-58CF98B59095}" presName="parallelogramComposite" presStyleCnt="0"/>
      <dgm:spPr/>
    </dgm:pt>
    <dgm:pt modelId="{3C5862FD-A985-4D36-A87D-AEC49044B39A}" type="pres">
      <dgm:prSet presAssocID="{240AA45F-7625-47CB-82DB-58CF98B59095}" presName="parallelogram1" presStyleLbl="alignNode1" presStyleIdx="7" presStyleCnt="21"/>
      <dgm:spPr/>
    </dgm:pt>
    <dgm:pt modelId="{3713B3E6-CC9A-4858-94EA-8E1FD35EF769}" type="pres">
      <dgm:prSet presAssocID="{240AA45F-7625-47CB-82DB-58CF98B59095}" presName="parallelogram2" presStyleLbl="alignNode1" presStyleIdx="8" presStyleCnt="21"/>
      <dgm:spPr/>
    </dgm:pt>
    <dgm:pt modelId="{EB0FA49B-4791-47E1-B4F9-03CD956C3F5A}" type="pres">
      <dgm:prSet presAssocID="{240AA45F-7625-47CB-82DB-58CF98B59095}" presName="parallelogram3" presStyleLbl="alignNode1" presStyleIdx="9" presStyleCnt="21"/>
      <dgm:spPr/>
    </dgm:pt>
    <dgm:pt modelId="{0C7F6198-3CCA-4957-ACDA-14BB1D1AD7BB}" type="pres">
      <dgm:prSet presAssocID="{240AA45F-7625-47CB-82DB-58CF98B59095}" presName="parallelogram4" presStyleLbl="alignNode1" presStyleIdx="10" presStyleCnt="21"/>
      <dgm:spPr/>
    </dgm:pt>
    <dgm:pt modelId="{DDF4625E-D45B-49FD-8A68-C22793A5D44D}" type="pres">
      <dgm:prSet presAssocID="{240AA45F-7625-47CB-82DB-58CF98B59095}" presName="parallelogram5" presStyleLbl="alignNode1" presStyleIdx="11" presStyleCnt="21"/>
      <dgm:spPr/>
    </dgm:pt>
    <dgm:pt modelId="{41F357DC-EE1D-4168-8D26-92E046D11FFE}" type="pres">
      <dgm:prSet presAssocID="{240AA45F-7625-47CB-82DB-58CF98B59095}" presName="parallelogram6" presStyleLbl="alignNode1" presStyleIdx="12" presStyleCnt="21"/>
      <dgm:spPr/>
    </dgm:pt>
    <dgm:pt modelId="{CA08ADB3-0FDB-4F01-B8B9-1823B28A749F}" type="pres">
      <dgm:prSet presAssocID="{240AA45F-7625-47CB-82DB-58CF98B59095}" presName="parallelogram7" presStyleLbl="alignNode1" presStyleIdx="13" presStyleCnt="21"/>
      <dgm:spPr/>
    </dgm:pt>
    <dgm:pt modelId="{F8CD1F9F-F85D-4751-9FA4-FFFFD796FEA9}" type="pres">
      <dgm:prSet presAssocID="{A5F62957-BF38-47A2-B1D2-0D9C89C422D5}" presName="sibTrans" presStyleCnt="0"/>
      <dgm:spPr/>
    </dgm:pt>
    <dgm:pt modelId="{A47DC8D3-5244-4038-8723-9AED2D034015}" type="pres">
      <dgm:prSet presAssocID="{E1AD1DBC-9B34-4672-B365-6C5C7E96A5E5}" presName="parenttextcomposite" presStyleCnt="0"/>
      <dgm:spPr/>
    </dgm:pt>
    <dgm:pt modelId="{6942386B-9CB3-42BD-8359-D4983AE6BE94}" type="pres">
      <dgm:prSet presAssocID="{E1AD1DBC-9B34-4672-B365-6C5C7E96A5E5}" presName="parenttext" presStyleLbl="revTx" presStyleIdx="2" presStyleCnt="3">
        <dgm:presLayoutVars>
          <dgm:chMax/>
          <dgm:chPref val="2"/>
          <dgm:bulletEnabled val="1"/>
        </dgm:presLayoutVars>
      </dgm:prSet>
      <dgm:spPr/>
    </dgm:pt>
    <dgm:pt modelId="{7319F82F-7F09-4C2D-BBBD-4C83C12D619F}" type="pres">
      <dgm:prSet presAssocID="{E1AD1DBC-9B34-4672-B365-6C5C7E96A5E5}" presName="composite" presStyleCnt="0"/>
      <dgm:spPr/>
    </dgm:pt>
    <dgm:pt modelId="{F0B1E947-A6D5-46E6-8DF3-38B6CD902A99}" type="pres">
      <dgm:prSet presAssocID="{E1AD1DBC-9B34-4672-B365-6C5C7E96A5E5}" presName="chevron1" presStyleLbl="alignNode1" presStyleIdx="14" presStyleCnt="21"/>
      <dgm:spPr>
        <a:blipFill rotWithShape="0">
          <a:blip xmlns:r="http://schemas.openxmlformats.org/officeDocument/2006/relationships" r:embed="rId1">
            <a:duotone>
              <a:srgbClr val="33CCCC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rgbClr>
              <a:srgbClr val="33CCCC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rgbClr>
            </a:duotone>
          </a:blip>
          <a:srcRect/>
          <a:stretch>
            <a:fillRect/>
          </a:stretch>
        </a:blipFill>
      </dgm:spPr>
    </dgm:pt>
    <dgm:pt modelId="{797D383C-06AE-488E-BDDF-404AF7FBEC48}" type="pres">
      <dgm:prSet presAssocID="{E1AD1DBC-9B34-4672-B365-6C5C7E96A5E5}" presName="chevron2" presStyleLbl="alignNode1" presStyleIdx="15" presStyleCnt="21"/>
      <dgm:spPr/>
    </dgm:pt>
    <dgm:pt modelId="{D991157B-C2C1-4888-B216-C7ADFB07A709}" type="pres">
      <dgm:prSet presAssocID="{E1AD1DBC-9B34-4672-B365-6C5C7E96A5E5}" presName="chevron3" presStyleLbl="alignNode1" presStyleIdx="16" presStyleCnt="21"/>
      <dgm:spPr/>
    </dgm:pt>
    <dgm:pt modelId="{E3334218-EB00-497D-B4E5-25842E5B4CD8}" type="pres">
      <dgm:prSet presAssocID="{E1AD1DBC-9B34-4672-B365-6C5C7E96A5E5}" presName="chevron4" presStyleLbl="alignNode1" presStyleIdx="17" presStyleCnt="21"/>
      <dgm:spPr/>
    </dgm:pt>
    <dgm:pt modelId="{20F9E2D2-B621-4521-9646-440AB7497F1F}" type="pres">
      <dgm:prSet presAssocID="{E1AD1DBC-9B34-4672-B365-6C5C7E96A5E5}" presName="chevron5" presStyleLbl="alignNode1" presStyleIdx="18" presStyleCnt="21"/>
      <dgm:spPr/>
    </dgm:pt>
    <dgm:pt modelId="{C8022930-DC19-4D8D-99CA-22B6F67B4F8C}" type="pres">
      <dgm:prSet presAssocID="{E1AD1DBC-9B34-4672-B365-6C5C7E96A5E5}" presName="chevron6" presStyleLbl="alignNode1" presStyleIdx="19" presStyleCnt="21"/>
      <dgm:spPr/>
    </dgm:pt>
    <dgm:pt modelId="{09D53426-11B8-4B93-9FA7-2E1EF814C7CC}" type="pres">
      <dgm:prSet presAssocID="{E1AD1DBC-9B34-4672-B365-6C5C7E96A5E5}" presName="chevron7" presStyleLbl="alignNode1" presStyleIdx="20" presStyleCnt="21"/>
      <dgm:spPr/>
    </dgm:pt>
    <dgm:pt modelId="{7D1CCBD6-3740-4106-ACAE-D6E331C7E2C9}" type="pres">
      <dgm:prSet presAssocID="{E1AD1DBC-9B34-4672-B365-6C5C7E96A5E5}" presName="childtext" presStyleLbl="solidFgAcc1" presStyleIdx="1" presStyleCnt="2" custLinFactNeighborX="1364" custLinFactNeighborY="4946">
        <dgm:presLayoutVars>
          <dgm:chMax/>
          <dgm:chPref val="0"/>
          <dgm:bulletEnabled val="1"/>
        </dgm:presLayoutVars>
      </dgm:prSet>
      <dgm:spPr/>
    </dgm:pt>
  </dgm:ptLst>
  <dgm:cxnLst>
    <dgm:cxn modelId="{D4C18627-C853-42E4-BB13-64F93E9AFD1B}" type="presOf" srcId="{E1AD1DBC-9B34-4672-B365-6C5C7E96A5E5}" destId="{6942386B-9CB3-42BD-8359-D4983AE6BE94}" srcOrd="0" destOrd="0" presId="urn:microsoft.com/office/officeart/2008/layout/VerticalAccentList"/>
    <dgm:cxn modelId="{46DBFC28-5C33-4B88-8831-68037F695A48}" srcId="{3B990DCB-AF23-4094-864B-C8B99FA30370}" destId="{7DEF99AD-EC88-4718-B8D7-F22561235CEC}" srcOrd="0" destOrd="0" parTransId="{E16E29D3-9570-412D-93B6-B4CE77D1B6DD}" sibTransId="{456EA687-CA8C-4F68-B168-4C2E87ACC68B}"/>
    <dgm:cxn modelId="{8DAC0267-44CD-4D02-88C9-B2F8A13C158E}" srcId="{E1AD1DBC-9B34-4672-B365-6C5C7E96A5E5}" destId="{1D280956-61F1-44EA-89DD-47917582B346}" srcOrd="0" destOrd="0" parTransId="{F5F29254-C816-4B3B-A23C-846A234C8557}" sibTransId="{EC76378A-9F1D-482E-AF47-2DD7D70945B6}"/>
    <dgm:cxn modelId="{CF311F6B-D75F-4E52-B24C-88CD9CE8788A}" type="presOf" srcId="{7DEF99AD-EC88-4718-B8D7-F22561235CEC}" destId="{B46F8A2D-B8E9-481F-97F6-8D8A2A54017A}" srcOrd="0" destOrd="0" presId="urn:microsoft.com/office/officeart/2008/layout/VerticalAccentList"/>
    <dgm:cxn modelId="{465DA86F-848F-4676-83D7-EF70E10772A2}" type="presOf" srcId="{240AA45F-7625-47CB-82DB-58CF98B59095}" destId="{A4E32358-9FAF-4554-AC0F-5ED0792D2EF5}" srcOrd="0" destOrd="0" presId="urn:microsoft.com/office/officeart/2008/layout/VerticalAccentList"/>
    <dgm:cxn modelId="{4E210A80-A0A8-4FC3-BB39-ADD0CB874D63}" srcId="{D3C5B8D2-1E6D-4BCA-9E4B-8A99C8D7BC4A}" destId="{E1AD1DBC-9B34-4672-B365-6C5C7E96A5E5}" srcOrd="2" destOrd="0" parTransId="{8C5C062E-BB4A-4159-9D81-9F19138DAF56}" sibTransId="{1A79B38F-A3E5-4698-99B4-A0F5A3E8CD65}"/>
    <dgm:cxn modelId="{19E96E93-9340-4B6D-9D0A-4E9BB27463D5}" type="presOf" srcId="{3B990DCB-AF23-4094-864B-C8B99FA30370}" destId="{1828D533-56A7-44F9-AB5F-B12D35D0CCA4}" srcOrd="0" destOrd="0" presId="urn:microsoft.com/office/officeart/2008/layout/VerticalAccentList"/>
    <dgm:cxn modelId="{CD70DE96-621F-451D-BE37-1E475264DF76}" type="presOf" srcId="{D3C5B8D2-1E6D-4BCA-9E4B-8A99C8D7BC4A}" destId="{AD265B07-23FB-4DFC-8F3D-B0DCAD6DF87E}" srcOrd="0" destOrd="0" presId="urn:microsoft.com/office/officeart/2008/layout/VerticalAccentList"/>
    <dgm:cxn modelId="{289A7ABA-98F5-4FB1-939B-2977E2B9EB8F}" srcId="{D3C5B8D2-1E6D-4BCA-9E4B-8A99C8D7BC4A}" destId="{3B990DCB-AF23-4094-864B-C8B99FA30370}" srcOrd="0" destOrd="0" parTransId="{9045AE91-C8DE-42D1-9697-92115E53B6EE}" sibTransId="{8F93B7AA-ADE0-44B8-AFDE-9A1375C16706}"/>
    <dgm:cxn modelId="{0483E1C3-6C70-412E-AAC3-B46CFF6C18D1}" type="presOf" srcId="{1D280956-61F1-44EA-89DD-47917582B346}" destId="{7D1CCBD6-3740-4106-ACAE-D6E331C7E2C9}" srcOrd="0" destOrd="0" presId="urn:microsoft.com/office/officeart/2008/layout/VerticalAccentList"/>
    <dgm:cxn modelId="{159602F2-C521-4E1D-AE9F-D54CDD414A04}" srcId="{D3C5B8D2-1E6D-4BCA-9E4B-8A99C8D7BC4A}" destId="{240AA45F-7625-47CB-82DB-58CF98B59095}" srcOrd="1" destOrd="0" parTransId="{648CE750-928A-4617-818A-2C5528133922}" sibTransId="{A5F62957-BF38-47A2-B1D2-0D9C89C422D5}"/>
    <dgm:cxn modelId="{CEA96C6C-921E-4869-AF30-AC40641973C5}" type="presParOf" srcId="{AD265B07-23FB-4DFC-8F3D-B0DCAD6DF87E}" destId="{0E7F93D0-E3D1-48EE-9797-63EC830CCA06}" srcOrd="0" destOrd="0" presId="urn:microsoft.com/office/officeart/2008/layout/VerticalAccentList"/>
    <dgm:cxn modelId="{7AE7B410-5C42-4345-844B-3DB5BFA6EC00}" type="presParOf" srcId="{0E7F93D0-E3D1-48EE-9797-63EC830CCA06}" destId="{1828D533-56A7-44F9-AB5F-B12D35D0CCA4}" srcOrd="0" destOrd="0" presId="urn:microsoft.com/office/officeart/2008/layout/VerticalAccentList"/>
    <dgm:cxn modelId="{442B12D3-4930-4566-B61B-CD0BC84B0DEC}" type="presParOf" srcId="{AD265B07-23FB-4DFC-8F3D-B0DCAD6DF87E}" destId="{2A167B03-FCF6-480B-BD04-B18E95132E7F}" srcOrd="1" destOrd="0" presId="urn:microsoft.com/office/officeart/2008/layout/VerticalAccentList"/>
    <dgm:cxn modelId="{1421EF44-19EF-4353-9F90-16364BEED672}" type="presParOf" srcId="{2A167B03-FCF6-480B-BD04-B18E95132E7F}" destId="{B5E09CC3-072D-40C5-93CB-3CB61546DAC3}" srcOrd="0" destOrd="0" presId="urn:microsoft.com/office/officeart/2008/layout/VerticalAccentList"/>
    <dgm:cxn modelId="{BBA2AB61-C560-41CC-BA81-22F458E4B866}" type="presParOf" srcId="{2A167B03-FCF6-480B-BD04-B18E95132E7F}" destId="{7E5B5F30-562C-45F5-947C-105C96262837}" srcOrd="1" destOrd="0" presId="urn:microsoft.com/office/officeart/2008/layout/VerticalAccentList"/>
    <dgm:cxn modelId="{9EA84444-16FB-438D-A9EF-469EA6C26985}" type="presParOf" srcId="{2A167B03-FCF6-480B-BD04-B18E95132E7F}" destId="{BA96BDD2-A6C8-4432-8E71-D4E67320B8FF}" srcOrd="2" destOrd="0" presId="urn:microsoft.com/office/officeart/2008/layout/VerticalAccentList"/>
    <dgm:cxn modelId="{617F2C99-D54A-4E7A-A808-EDD59DF3FEFE}" type="presParOf" srcId="{2A167B03-FCF6-480B-BD04-B18E95132E7F}" destId="{2AAF1885-F2C6-4C50-A304-71F970C85713}" srcOrd="3" destOrd="0" presId="urn:microsoft.com/office/officeart/2008/layout/VerticalAccentList"/>
    <dgm:cxn modelId="{2B80935A-E43D-4116-87CE-50BE651BEF35}" type="presParOf" srcId="{2A167B03-FCF6-480B-BD04-B18E95132E7F}" destId="{1C9109EC-43D0-4356-8840-1C174E169D4F}" srcOrd="4" destOrd="0" presId="urn:microsoft.com/office/officeart/2008/layout/VerticalAccentList"/>
    <dgm:cxn modelId="{2E077FC3-3EF6-48E3-80AF-AE8ED36C8E72}" type="presParOf" srcId="{2A167B03-FCF6-480B-BD04-B18E95132E7F}" destId="{F580C234-F277-4109-8F54-CBF87BE4B61B}" srcOrd="5" destOrd="0" presId="urn:microsoft.com/office/officeart/2008/layout/VerticalAccentList"/>
    <dgm:cxn modelId="{255FEECD-7F3D-402F-93FC-1969E508A25B}" type="presParOf" srcId="{2A167B03-FCF6-480B-BD04-B18E95132E7F}" destId="{C2DC7889-4537-4EA1-8B7E-3B1E25B6DE4C}" srcOrd="6" destOrd="0" presId="urn:microsoft.com/office/officeart/2008/layout/VerticalAccentList"/>
    <dgm:cxn modelId="{12B83891-D4F8-4F22-B0BA-D67EF62D5F7A}" type="presParOf" srcId="{2A167B03-FCF6-480B-BD04-B18E95132E7F}" destId="{B46F8A2D-B8E9-481F-97F6-8D8A2A54017A}" srcOrd="7" destOrd="0" presId="urn:microsoft.com/office/officeart/2008/layout/VerticalAccentList"/>
    <dgm:cxn modelId="{4251ACE2-63BB-438D-82F7-5DD3B711FD88}" type="presParOf" srcId="{AD265B07-23FB-4DFC-8F3D-B0DCAD6DF87E}" destId="{261D04E4-2B56-456D-ABEC-1649C35A46F4}" srcOrd="2" destOrd="0" presId="urn:microsoft.com/office/officeart/2008/layout/VerticalAccentList"/>
    <dgm:cxn modelId="{295EBDB8-43DF-4576-A1B1-40ECB0B05A91}" type="presParOf" srcId="{AD265B07-23FB-4DFC-8F3D-B0DCAD6DF87E}" destId="{3CFDAEF9-1DF0-4C50-912D-A5CCDA52F9EA}" srcOrd="3" destOrd="0" presId="urn:microsoft.com/office/officeart/2008/layout/VerticalAccentList"/>
    <dgm:cxn modelId="{FA31AC89-74E7-48DE-944B-49C9DC0FD86A}" type="presParOf" srcId="{3CFDAEF9-1DF0-4C50-912D-A5CCDA52F9EA}" destId="{A4E32358-9FAF-4554-AC0F-5ED0792D2EF5}" srcOrd="0" destOrd="0" presId="urn:microsoft.com/office/officeart/2008/layout/VerticalAccentList"/>
    <dgm:cxn modelId="{9A7A2C0E-530C-4006-A05C-549E42E56716}" type="presParOf" srcId="{AD265B07-23FB-4DFC-8F3D-B0DCAD6DF87E}" destId="{AA1C24BF-B41D-49C4-ADE0-C67C19716565}" srcOrd="4" destOrd="0" presId="urn:microsoft.com/office/officeart/2008/layout/VerticalAccentList"/>
    <dgm:cxn modelId="{6CA56FF9-A3B9-45F5-917C-479D1B0AD7F5}" type="presParOf" srcId="{AA1C24BF-B41D-49C4-ADE0-C67C19716565}" destId="{3C5862FD-A985-4D36-A87D-AEC49044B39A}" srcOrd="0" destOrd="0" presId="urn:microsoft.com/office/officeart/2008/layout/VerticalAccentList"/>
    <dgm:cxn modelId="{FD09A8D7-ED37-43DC-90C7-6FFA298BD634}" type="presParOf" srcId="{AA1C24BF-B41D-49C4-ADE0-C67C19716565}" destId="{3713B3E6-CC9A-4858-94EA-8E1FD35EF769}" srcOrd="1" destOrd="0" presId="urn:microsoft.com/office/officeart/2008/layout/VerticalAccentList"/>
    <dgm:cxn modelId="{8B54CB25-A205-4A2E-9BA3-A18B53C6ACA4}" type="presParOf" srcId="{AA1C24BF-B41D-49C4-ADE0-C67C19716565}" destId="{EB0FA49B-4791-47E1-B4F9-03CD956C3F5A}" srcOrd="2" destOrd="0" presId="urn:microsoft.com/office/officeart/2008/layout/VerticalAccentList"/>
    <dgm:cxn modelId="{09E6F91D-4121-48C6-82B7-5483DD46DCBD}" type="presParOf" srcId="{AA1C24BF-B41D-49C4-ADE0-C67C19716565}" destId="{0C7F6198-3CCA-4957-ACDA-14BB1D1AD7BB}" srcOrd="3" destOrd="0" presId="urn:microsoft.com/office/officeart/2008/layout/VerticalAccentList"/>
    <dgm:cxn modelId="{B3CCAF9D-D927-4000-8653-AA298DADBF5A}" type="presParOf" srcId="{AA1C24BF-B41D-49C4-ADE0-C67C19716565}" destId="{DDF4625E-D45B-49FD-8A68-C22793A5D44D}" srcOrd="4" destOrd="0" presId="urn:microsoft.com/office/officeart/2008/layout/VerticalAccentList"/>
    <dgm:cxn modelId="{28F05675-F3F5-46E9-8BF5-81A89A381746}" type="presParOf" srcId="{AA1C24BF-B41D-49C4-ADE0-C67C19716565}" destId="{41F357DC-EE1D-4168-8D26-92E046D11FFE}" srcOrd="5" destOrd="0" presId="urn:microsoft.com/office/officeart/2008/layout/VerticalAccentList"/>
    <dgm:cxn modelId="{9E33F274-58B0-4236-9BA9-C0F85EB3274C}" type="presParOf" srcId="{AA1C24BF-B41D-49C4-ADE0-C67C19716565}" destId="{CA08ADB3-0FDB-4F01-B8B9-1823B28A749F}" srcOrd="6" destOrd="0" presId="urn:microsoft.com/office/officeart/2008/layout/VerticalAccentList"/>
    <dgm:cxn modelId="{BEC1F587-7536-4910-BFBB-6046AF07536F}" type="presParOf" srcId="{AD265B07-23FB-4DFC-8F3D-B0DCAD6DF87E}" destId="{F8CD1F9F-F85D-4751-9FA4-FFFFD796FEA9}" srcOrd="5" destOrd="0" presId="urn:microsoft.com/office/officeart/2008/layout/VerticalAccentList"/>
    <dgm:cxn modelId="{830A8486-1199-423E-80A9-EC3DA5B14880}" type="presParOf" srcId="{AD265B07-23FB-4DFC-8F3D-B0DCAD6DF87E}" destId="{A47DC8D3-5244-4038-8723-9AED2D034015}" srcOrd="6" destOrd="0" presId="urn:microsoft.com/office/officeart/2008/layout/VerticalAccentList"/>
    <dgm:cxn modelId="{D5E07FC5-CB05-4BAA-820A-3EB7FA940DBD}" type="presParOf" srcId="{A47DC8D3-5244-4038-8723-9AED2D034015}" destId="{6942386B-9CB3-42BD-8359-D4983AE6BE94}" srcOrd="0" destOrd="0" presId="urn:microsoft.com/office/officeart/2008/layout/VerticalAccentList"/>
    <dgm:cxn modelId="{FEF1833E-5559-48FB-ADF8-A8BD714DA266}" type="presParOf" srcId="{AD265B07-23FB-4DFC-8F3D-B0DCAD6DF87E}" destId="{7319F82F-7F09-4C2D-BBBD-4C83C12D619F}" srcOrd="7" destOrd="0" presId="urn:microsoft.com/office/officeart/2008/layout/VerticalAccentList"/>
    <dgm:cxn modelId="{05D59DCF-19A7-4013-AAE2-B7C2A2693FD5}" type="presParOf" srcId="{7319F82F-7F09-4C2D-BBBD-4C83C12D619F}" destId="{F0B1E947-A6D5-46E6-8DF3-38B6CD902A99}" srcOrd="0" destOrd="0" presId="urn:microsoft.com/office/officeart/2008/layout/VerticalAccentList"/>
    <dgm:cxn modelId="{024D7A27-27F3-4248-8859-23E22FE1824B}" type="presParOf" srcId="{7319F82F-7F09-4C2D-BBBD-4C83C12D619F}" destId="{797D383C-06AE-488E-BDDF-404AF7FBEC48}" srcOrd="1" destOrd="0" presId="urn:microsoft.com/office/officeart/2008/layout/VerticalAccentList"/>
    <dgm:cxn modelId="{C4A87DB9-E6FF-4AE9-B769-5C6A43A21B46}" type="presParOf" srcId="{7319F82F-7F09-4C2D-BBBD-4C83C12D619F}" destId="{D991157B-C2C1-4888-B216-C7ADFB07A709}" srcOrd="2" destOrd="0" presId="urn:microsoft.com/office/officeart/2008/layout/VerticalAccentList"/>
    <dgm:cxn modelId="{C8EB533B-582E-4C9A-B633-672CAE33F66E}" type="presParOf" srcId="{7319F82F-7F09-4C2D-BBBD-4C83C12D619F}" destId="{E3334218-EB00-497D-B4E5-25842E5B4CD8}" srcOrd="3" destOrd="0" presId="urn:microsoft.com/office/officeart/2008/layout/VerticalAccentList"/>
    <dgm:cxn modelId="{5593D506-D420-414C-B5D9-F946EF50FB85}" type="presParOf" srcId="{7319F82F-7F09-4C2D-BBBD-4C83C12D619F}" destId="{20F9E2D2-B621-4521-9646-440AB7497F1F}" srcOrd="4" destOrd="0" presId="urn:microsoft.com/office/officeart/2008/layout/VerticalAccentList"/>
    <dgm:cxn modelId="{C78483BE-6702-4CF8-A7E1-7E8B391BEE0E}" type="presParOf" srcId="{7319F82F-7F09-4C2D-BBBD-4C83C12D619F}" destId="{C8022930-DC19-4D8D-99CA-22B6F67B4F8C}" srcOrd="5" destOrd="0" presId="urn:microsoft.com/office/officeart/2008/layout/VerticalAccentList"/>
    <dgm:cxn modelId="{906FC6EA-3E05-48A5-B66E-F94216491A69}" type="presParOf" srcId="{7319F82F-7F09-4C2D-BBBD-4C83C12D619F}" destId="{09D53426-11B8-4B93-9FA7-2E1EF814C7CC}" srcOrd="6" destOrd="0" presId="urn:microsoft.com/office/officeart/2008/layout/VerticalAccentList"/>
    <dgm:cxn modelId="{A3333421-55E5-4684-99D2-B93E32856F92}" type="presParOf" srcId="{7319F82F-7F09-4C2D-BBBD-4C83C12D619F}" destId="{7D1CCBD6-3740-4106-ACAE-D6E331C7E2C9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BEE41-A673-4DA2-B6C8-3A0FF0C68E56}">
      <dsp:nvSpPr>
        <dsp:cNvPr id="0" name=""/>
        <dsp:cNvSpPr/>
      </dsp:nvSpPr>
      <dsp:spPr>
        <a:xfrm>
          <a:off x="575068" y="259926"/>
          <a:ext cx="1246710" cy="124671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B905C4-8B71-4CF8-A9CC-067DC7D6884D}">
      <dsp:nvSpPr>
        <dsp:cNvPr id="0" name=""/>
        <dsp:cNvSpPr/>
      </dsp:nvSpPr>
      <dsp:spPr>
        <a:xfrm>
          <a:off x="840760" y="525618"/>
          <a:ext cx="715325" cy="7153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7891D8-5D9A-4D09-BFF9-B1F88116B74A}">
      <dsp:nvSpPr>
        <dsp:cNvPr id="0" name=""/>
        <dsp:cNvSpPr/>
      </dsp:nvSpPr>
      <dsp:spPr>
        <a:xfrm>
          <a:off x="176529" y="1894956"/>
          <a:ext cx="20437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 err="1"/>
            <a:t>Phần</a:t>
          </a:r>
          <a:r>
            <a:rPr lang="en-US" sz="1400" kern="1200" dirty="0"/>
            <a:t> </a:t>
          </a:r>
          <a:r>
            <a:rPr lang="en-US" sz="1400" kern="1200" dirty="0" err="1"/>
            <a:t>mở</a:t>
          </a:r>
          <a:r>
            <a:rPr lang="en-US" sz="1400" kern="1200" dirty="0"/>
            <a:t> </a:t>
          </a:r>
          <a:r>
            <a:rPr lang="en-US" sz="1400" kern="1200" dirty="0" err="1"/>
            <a:t>đầu</a:t>
          </a:r>
          <a:endParaRPr lang="en-US" sz="1400" kern="1200" dirty="0"/>
        </a:p>
      </dsp:txBody>
      <dsp:txXfrm>
        <a:off x="176529" y="1894956"/>
        <a:ext cx="2043787" cy="720000"/>
      </dsp:txXfrm>
    </dsp:sp>
    <dsp:sp modelId="{1052DEC5-FE1D-4EF5-A9C2-36ED73CB24F5}">
      <dsp:nvSpPr>
        <dsp:cNvPr id="0" name=""/>
        <dsp:cNvSpPr/>
      </dsp:nvSpPr>
      <dsp:spPr>
        <a:xfrm>
          <a:off x="2976518" y="259926"/>
          <a:ext cx="1246710" cy="124671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F00BA0-3486-4E9C-A07D-04F8064EED46}">
      <dsp:nvSpPr>
        <dsp:cNvPr id="0" name=""/>
        <dsp:cNvSpPr/>
      </dsp:nvSpPr>
      <dsp:spPr>
        <a:xfrm>
          <a:off x="3242210" y="525618"/>
          <a:ext cx="715325" cy="7153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88A5F7-84B0-4D4B-87A6-0ABBD6D8341D}">
      <dsp:nvSpPr>
        <dsp:cNvPr id="0" name=""/>
        <dsp:cNvSpPr/>
      </dsp:nvSpPr>
      <dsp:spPr>
        <a:xfrm>
          <a:off x="2577979" y="1894956"/>
          <a:ext cx="20437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 err="1"/>
            <a:t>Khảo</a:t>
          </a:r>
          <a:r>
            <a:rPr lang="en-US" sz="1400" kern="1200" dirty="0"/>
            <a:t> </a:t>
          </a:r>
          <a:r>
            <a:rPr lang="en-US" sz="1400" kern="1200" dirty="0" err="1"/>
            <a:t>sát</a:t>
          </a:r>
          <a:r>
            <a:rPr lang="en-US" sz="1400" kern="1200" dirty="0"/>
            <a:t> </a:t>
          </a:r>
          <a:r>
            <a:rPr lang="en-US" sz="1400" kern="1200" dirty="0" err="1"/>
            <a:t>và</a:t>
          </a:r>
          <a:r>
            <a:rPr lang="en-US" sz="1400" kern="1200" dirty="0"/>
            <a:t> </a:t>
          </a:r>
          <a:r>
            <a:rPr lang="en-US" sz="1400" kern="1200" dirty="0" err="1"/>
            <a:t>phân</a:t>
          </a:r>
          <a:r>
            <a:rPr lang="en-US" sz="1400" kern="1200" dirty="0"/>
            <a:t> </a:t>
          </a:r>
          <a:r>
            <a:rPr lang="en-US" sz="1400" kern="1200" dirty="0" err="1"/>
            <a:t>tích</a:t>
          </a:r>
          <a:r>
            <a:rPr lang="en-US" sz="1400" kern="1200" dirty="0"/>
            <a:t> </a:t>
          </a:r>
          <a:r>
            <a:rPr lang="en-US" sz="1400" kern="1200" dirty="0" err="1"/>
            <a:t>hệ</a:t>
          </a:r>
          <a:r>
            <a:rPr lang="en-US" sz="1400" kern="1200" dirty="0"/>
            <a:t> </a:t>
          </a:r>
          <a:r>
            <a:rPr lang="en-US" sz="1400" kern="1200" dirty="0" err="1"/>
            <a:t>thống</a:t>
          </a:r>
          <a:endParaRPr lang="en-US" sz="1400" kern="1200" dirty="0"/>
        </a:p>
      </dsp:txBody>
      <dsp:txXfrm>
        <a:off x="2577979" y="1894956"/>
        <a:ext cx="2043787" cy="720000"/>
      </dsp:txXfrm>
    </dsp:sp>
    <dsp:sp modelId="{8B10FC08-B56B-4B36-9D0E-AC11E515115D}">
      <dsp:nvSpPr>
        <dsp:cNvPr id="0" name=""/>
        <dsp:cNvSpPr/>
      </dsp:nvSpPr>
      <dsp:spPr>
        <a:xfrm>
          <a:off x="5377968" y="259926"/>
          <a:ext cx="1246710" cy="124671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A38F23-1ADC-496C-BDCF-FDBD8843C6A9}">
      <dsp:nvSpPr>
        <dsp:cNvPr id="0" name=""/>
        <dsp:cNvSpPr/>
      </dsp:nvSpPr>
      <dsp:spPr>
        <a:xfrm>
          <a:off x="5643660" y="525618"/>
          <a:ext cx="715325" cy="7153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6E3865-D6E1-4001-B577-01DF1249257E}">
      <dsp:nvSpPr>
        <dsp:cNvPr id="0" name=""/>
        <dsp:cNvSpPr/>
      </dsp:nvSpPr>
      <dsp:spPr>
        <a:xfrm>
          <a:off x="4979429" y="1894956"/>
          <a:ext cx="20437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THIẾT KẾ VÀ LẬP TRÌNH</a:t>
          </a:r>
        </a:p>
      </dsp:txBody>
      <dsp:txXfrm>
        <a:off x="4979429" y="1894956"/>
        <a:ext cx="2043787" cy="720000"/>
      </dsp:txXfrm>
    </dsp:sp>
    <dsp:sp modelId="{6273516F-B53D-474A-9DBD-20B5A058C429}">
      <dsp:nvSpPr>
        <dsp:cNvPr id="0" name=""/>
        <dsp:cNvSpPr/>
      </dsp:nvSpPr>
      <dsp:spPr>
        <a:xfrm>
          <a:off x="7779418" y="259926"/>
          <a:ext cx="1246710" cy="124671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2CDFBA-0A07-47D0-BDCF-483E639B9EAD}">
      <dsp:nvSpPr>
        <dsp:cNvPr id="0" name=""/>
        <dsp:cNvSpPr/>
      </dsp:nvSpPr>
      <dsp:spPr>
        <a:xfrm>
          <a:off x="8045111" y="525618"/>
          <a:ext cx="715325" cy="71532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9178B6-1AC1-4580-944E-EB86F324A45E}">
      <dsp:nvSpPr>
        <dsp:cNvPr id="0" name=""/>
        <dsp:cNvSpPr/>
      </dsp:nvSpPr>
      <dsp:spPr>
        <a:xfrm>
          <a:off x="7380880" y="1894956"/>
          <a:ext cx="20437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cap="none" dirty="0"/>
            <a:t>CÀI ĐẶT VÀ XÂY DỰNG DEMO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1400" kern="1200" dirty="0"/>
        </a:p>
      </dsp:txBody>
      <dsp:txXfrm>
        <a:off x="7380880" y="1894956"/>
        <a:ext cx="2043787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28D533-56A7-44F9-AB5F-B12D35D0CCA4}">
      <dsp:nvSpPr>
        <dsp:cNvPr id="0" name=""/>
        <dsp:cNvSpPr/>
      </dsp:nvSpPr>
      <dsp:spPr>
        <a:xfrm>
          <a:off x="98960" y="928085"/>
          <a:ext cx="5917882" cy="537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b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>
        <a:off x="98960" y="928085"/>
        <a:ext cx="5917882" cy="537989"/>
      </dsp:txXfrm>
    </dsp:sp>
    <dsp:sp modelId="{B5E09CC3-072D-40C5-93CB-3CB61546DAC3}">
      <dsp:nvSpPr>
        <dsp:cNvPr id="0" name=""/>
        <dsp:cNvSpPr/>
      </dsp:nvSpPr>
      <dsp:spPr>
        <a:xfrm>
          <a:off x="98960" y="1466074"/>
          <a:ext cx="1384784" cy="1095904"/>
        </a:xfrm>
        <a:prstGeom prst="chevron">
          <a:avLst>
            <a:gd name="adj" fmla="val 70610"/>
          </a:avLst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E5B5F30-562C-45F5-947C-105C96262837}">
      <dsp:nvSpPr>
        <dsp:cNvPr id="0" name=""/>
        <dsp:cNvSpPr/>
      </dsp:nvSpPr>
      <dsp:spPr>
        <a:xfrm>
          <a:off x="930751" y="1466074"/>
          <a:ext cx="1384784" cy="1095904"/>
        </a:xfrm>
        <a:prstGeom prst="chevron">
          <a:avLst>
            <a:gd name="adj" fmla="val 70610"/>
          </a:avLst>
        </a:prstGeom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3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A96BDD2-A6C8-4432-8E71-D4E67320B8FF}">
      <dsp:nvSpPr>
        <dsp:cNvPr id="0" name=""/>
        <dsp:cNvSpPr/>
      </dsp:nvSpPr>
      <dsp:spPr>
        <a:xfrm>
          <a:off x="1763200" y="1466074"/>
          <a:ext cx="1384784" cy="1095904"/>
        </a:xfrm>
        <a:prstGeom prst="chevron">
          <a:avLst>
            <a:gd name="adj" fmla="val 70610"/>
          </a:avLst>
        </a:prstGeom>
        <a:blipFill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4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AAF1885-F2C6-4C50-A304-71F970C85713}">
      <dsp:nvSpPr>
        <dsp:cNvPr id="0" name=""/>
        <dsp:cNvSpPr/>
      </dsp:nvSpPr>
      <dsp:spPr>
        <a:xfrm>
          <a:off x="2594991" y="1466074"/>
          <a:ext cx="1384784" cy="1095904"/>
        </a:xfrm>
        <a:prstGeom prst="chevron">
          <a:avLst>
            <a:gd name="adj" fmla="val 70610"/>
          </a:avLst>
        </a:prstGeom>
        <a:blipFill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5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C9109EC-43D0-4356-8840-1C174E169D4F}">
      <dsp:nvSpPr>
        <dsp:cNvPr id="0" name=""/>
        <dsp:cNvSpPr/>
      </dsp:nvSpPr>
      <dsp:spPr>
        <a:xfrm>
          <a:off x="3427440" y="1466074"/>
          <a:ext cx="1384784" cy="1095904"/>
        </a:xfrm>
        <a:prstGeom prst="chevron">
          <a:avLst>
            <a:gd name="adj" fmla="val 70610"/>
          </a:avLst>
        </a:prstGeom>
        <a:blipFill>
          <a:blip xmlns:r="http://schemas.openxmlformats.org/officeDocument/2006/relationships" r:embed="rId1">
            <a:duotone>
              <a:schemeClr val="accent6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6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580C234-F277-4109-8F54-CBF87BE4B61B}">
      <dsp:nvSpPr>
        <dsp:cNvPr id="0" name=""/>
        <dsp:cNvSpPr/>
      </dsp:nvSpPr>
      <dsp:spPr>
        <a:xfrm>
          <a:off x="4259231" y="1466074"/>
          <a:ext cx="1384784" cy="1095904"/>
        </a:xfrm>
        <a:prstGeom prst="chevron">
          <a:avLst>
            <a:gd name="adj" fmla="val 70610"/>
          </a:avLst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2DC7889-4537-4EA1-8B7E-3B1E25B6DE4C}">
      <dsp:nvSpPr>
        <dsp:cNvPr id="0" name=""/>
        <dsp:cNvSpPr/>
      </dsp:nvSpPr>
      <dsp:spPr>
        <a:xfrm>
          <a:off x="5091680" y="1466074"/>
          <a:ext cx="1384784" cy="1095904"/>
        </a:xfrm>
        <a:prstGeom prst="chevron">
          <a:avLst>
            <a:gd name="adj" fmla="val 70610"/>
          </a:avLst>
        </a:prstGeom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3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46F8A2D-B8E9-481F-97F6-8D8A2A54017A}">
      <dsp:nvSpPr>
        <dsp:cNvPr id="0" name=""/>
        <dsp:cNvSpPr/>
      </dsp:nvSpPr>
      <dsp:spPr>
        <a:xfrm>
          <a:off x="98960" y="1575664"/>
          <a:ext cx="5994814" cy="876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 err="1"/>
            <a:t>Mục</a:t>
          </a:r>
          <a:r>
            <a:rPr lang="en-US" sz="3600" b="1" kern="1200" dirty="0"/>
            <a:t> </a:t>
          </a:r>
          <a:r>
            <a:rPr lang="en-US" sz="3600" b="1" kern="1200" dirty="0" err="1"/>
            <a:t>tiêu</a:t>
          </a:r>
          <a:r>
            <a:rPr lang="en-US" sz="3600" b="1" kern="1200" dirty="0"/>
            <a:t> </a:t>
          </a:r>
          <a:r>
            <a:rPr lang="en-US" sz="3600" b="1" kern="1200" dirty="0" err="1"/>
            <a:t>thực</a:t>
          </a:r>
          <a:r>
            <a:rPr lang="en-US" sz="3600" b="1" kern="1200" dirty="0"/>
            <a:t> </a:t>
          </a:r>
          <a:r>
            <a:rPr lang="en-US" sz="3600" b="1" kern="1200" dirty="0" err="1"/>
            <a:t>hiện</a:t>
          </a:r>
          <a:endParaRPr lang="en-US" sz="3600" b="1" kern="1200" dirty="0"/>
        </a:p>
      </dsp:txBody>
      <dsp:txXfrm>
        <a:off x="98960" y="1575664"/>
        <a:ext cx="5994814" cy="876723"/>
      </dsp:txXfrm>
    </dsp:sp>
    <dsp:sp modelId="{A4E32358-9FAF-4554-AC0F-5ED0792D2EF5}">
      <dsp:nvSpPr>
        <dsp:cNvPr id="0" name=""/>
        <dsp:cNvSpPr/>
      </dsp:nvSpPr>
      <dsp:spPr>
        <a:xfrm>
          <a:off x="98960" y="2702767"/>
          <a:ext cx="5917882" cy="537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b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>
        <a:off x="98960" y="2702767"/>
        <a:ext cx="5917882" cy="537989"/>
      </dsp:txXfrm>
    </dsp:sp>
    <dsp:sp modelId="{694975F8-4C8F-474E-82FD-B2D3B38E3CE9}">
      <dsp:nvSpPr>
        <dsp:cNvPr id="0" name=""/>
        <dsp:cNvSpPr/>
      </dsp:nvSpPr>
      <dsp:spPr>
        <a:xfrm>
          <a:off x="98960" y="3240756"/>
          <a:ext cx="1384784" cy="1095904"/>
        </a:xfrm>
        <a:prstGeom prst="chevron">
          <a:avLst>
            <a:gd name="adj" fmla="val 70610"/>
          </a:avLst>
        </a:prstGeom>
        <a:blipFill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4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461506E-F2BB-405D-A55B-BEB6F1374518}">
      <dsp:nvSpPr>
        <dsp:cNvPr id="0" name=""/>
        <dsp:cNvSpPr/>
      </dsp:nvSpPr>
      <dsp:spPr>
        <a:xfrm>
          <a:off x="930751" y="3240756"/>
          <a:ext cx="1384784" cy="1095904"/>
        </a:xfrm>
        <a:prstGeom prst="chevron">
          <a:avLst>
            <a:gd name="adj" fmla="val 70610"/>
          </a:avLst>
        </a:prstGeom>
        <a:blipFill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5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43EA23D-813A-4C2D-A537-8243C507CEB5}">
      <dsp:nvSpPr>
        <dsp:cNvPr id="0" name=""/>
        <dsp:cNvSpPr/>
      </dsp:nvSpPr>
      <dsp:spPr>
        <a:xfrm>
          <a:off x="1763200" y="3240756"/>
          <a:ext cx="1384784" cy="1095904"/>
        </a:xfrm>
        <a:prstGeom prst="chevron">
          <a:avLst>
            <a:gd name="adj" fmla="val 70610"/>
          </a:avLst>
        </a:prstGeom>
        <a:blipFill>
          <a:blip xmlns:r="http://schemas.openxmlformats.org/officeDocument/2006/relationships" r:embed="rId1">
            <a:duotone>
              <a:schemeClr val="accent6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6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B2EDFA1-E5EE-473E-86DC-A299D77CF06C}">
      <dsp:nvSpPr>
        <dsp:cNvPr id="0" name=""/>
        <dsp:cNvSpPr/>
      </dsp:nvSpPr>
      <dsp:spPr>
        <a:xfrm>
          <a:off x="2594991" y="3240756"/>
          <a:ext cx="1384784" cy="1095904"/>
        </a:xfrm>
        <a:prstGeom prst="chevron">
          <a:avLst>
            <a:gd name="adj" fmla="val 70610"/>
          </a:avLst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9CDA10C-4B9C-4F99-9CE8-2F50B1F51829}">
      <dsp:nvSpPr>
        <dsp:cNvPr id="0" name=""/>
        <dsp:cNvSpPr/>
      </dsp:nvSpPr>
      <dsp:spPr>
        <a:xfrm>
          <a:off x="3427440" y="3240756"/>
          <a:ext cx="1384784" cy="1095904"/>
        </a:xfrm>
        <a:prstGeom prst="chevron">
          <a:avLst>
            <a:gd name="adj" fmla="val 70610"/>
          </a:avLst>
        </a:prstGeom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3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7A25454-564F-41D3-9BE8-A358F92A3958}">
      <dsp:nvSpPr>
        <dsp:cNvPr id="0" name=""/>
        <dsp:cNvSpPr/>
      </dsp:nvSpPr>
      <dsp:spPr>
        <a:xfrm>
          <a:off x="4259231" y="3240756"/>
          <a:ext cx="1384784" cy="1095904"/>
        </a:xfrm>
        <a:prstGeom prst="chevron">
          <a:avLst>
            <a:gd name="adj" fmla="val 70610"/>
          </a:avLst>
        </a:prstGeom>
        <a:blipFill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4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F9A76A5-9999-4ECA-A9FA-4698A1E4CE80}">
      <dsp:nvSpPr>
        <dsp:cNvPr id="0" name=""/>
        <dsp:cNvSpPr/>
      </dsp:nvSpPr>
      <dsp:spPr>
        <a:xfrm>
          <a:off x="5091680" y="3240756"/>
          <a:ext cx="1384784" cy="1095904"/>
        </a:xfrm>
        <a:prstGeom prst="chevron">
          <a:avLst>
            <a:gd name="adj" fmla="val 70610"/>
          </a:avLst>
        </a:prstGeom>
        <a:blipFill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5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32532E9-08CE-4B0A-BCE0-D0BA22A7E592}">
      <dsp:nvSpPr>
        <dsp:cNvPr id="0" name=""/>
        <dsp:cNvSpPr/>
      </dsp:nvSpPr>
      <dsp:spPr>
        <a:xfrm>
          <a:off x="98960" y="3350346"/>
          <a:ext cx="5994814" cy="876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 err="1"/>
            <a:t>Phạm</a:t>
          </a:r>
          <a:r>
            <a:rPr lang="en-US" sz="3600" b="1" kern="1200" dirty="0"/>
            <a:t> vi </a:t>
          </a:r>
          <a:r>
            <a:rPr lang="en-US" sz="3600" b="1" kern="1200" dirty="0" err="1"/>
            <a:t>thực</a:t>
          </a:r>
          <a:r>
            <a:rPr lang="en-US" sz="3600" b="1" kern="1200" dirty="0"/>
            <a:t> </a:t>
          </a:r>
          <a:r>
            <a:rPr lang="en-US" sz="3600" b="1" kern="1200" dirty="0" err="1"/>
            <a:t>hiện</a:t>
          </a:r>
          <a:endParaRPr lang="en-US" sz="3600" b="1" kern="1200" dirty="0"/>
        </a:p>
      </dsp:txBody>
      <dsp:txXfrm>
        <a:off x="98960" y="3350346"/>
        <a:ext cx="5994814" cy="876723"/>
      </dsp:txXfrm>
    </dsp:sp>
    <dsp:sp modelId="{6942386B-9CB3-42BD-8359-D4983AE6BE94}">
      <dsp:nvSpPr>
        <dsp:cNvPr id="0" name=""/>
        <dsp:cNvSpPr/>
      </dsp:nvSpPr>
      <dsp:spPr>
        <a:xfrm>
          <a:off x="98960" y="4477449"/>
          <a:ext cx="5917882" cy="537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b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>
        <a:off x="98960" y="4477449"/>
        <a:ext cx="5917882" cy="537989"/>
      </dsp:txXfrm>
    </dsp:sp>
    <dsp:sp modelId="{F0B1E947-A6D5-46E6-8DF3-38B6CD902A99}">
      <dsp:nvSpPr>
        <dsp:cNvPr id="0" name=""/>
        <dsp:cNvSpPr/>
      </dsp:nvSpPr>
      <dsp:spPr>
        <a:xfrm>
          <a:off x="98960" y="5015438"/>
          <a:ext cx="1384784" cy="1095904"/>
        </a:xfrm>
        <a:prstGeom prst="chevron">
          <a:avLst>
            <a:gd name="adj" fmla="val 70610"/>
          </a:avLst>
        </a:prstGeom>
        <a:blipFill rotWithShape="0">
          <a:blip xmlns:r="http://schemas.openxmlformats.org/officeDocument/2006/relationships" r:embed="rId1">
            <a:duotone>
              <a:srgbClr val="33CCCC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rgbClr>
              <a:srgbClr val="33CCCC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rgbClr>
            </a:duotone>
          </a:blip>
          <a:srcRect/>
          <a:stretch>
            <a:fillRect/>
          </a:stretch>
        </a:blip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97D383C-06AE-488E-BDDF-404AF7FBEC48}">
      <dsp:nvSpPr>
        <dsp:cNvPr id="0" name=""/>
        <dsp:cNvSpPr/>
      </dsp:nvSpPr>
      <dsp:spPr>
        <a:xfrm>
          <a:off x="930751" y="5015438"/>
          <a:ext cx="1384784" cy="1095904"/>
        </a:xfrm>
        <a:prstGeom prst="chevron">
          <a:avLst>
            <a:gd name="adj" fmla="val 70610"/>
          </a:avLst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991157B-C2C1-4888-B216-C7ADFB07A709}">
      <dsp:nvSpPr>
        <dsp:cNvPr id="0" name=""/>
        <dsp:cNvSpPr/>
      </dsp:nvSpPr>
      <dsp:spPr>
        <a:xfrm>
          <a:off x="1763200" y="5015438"/>
          <a:ext cx="1384784" cy="1095904"/>
        </a:xfrm>
        <a:prstGeom prst="chevron">
          <a:avLst>
            <a:gd name="adj" fmla="val 70610"/>
          </a:avLst>
        </a:prstGeom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3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3334218-EB00-497D-B4E5-25842E5B4CD8}">
      <dsp:nvSpPr>
        <dsp:cNvPr id="0" name=""/>
        <dsp:cNvSpPr/>
      </dsp:nvSpPr>
      <dsp:spPr>
        <a:xfrm>
          <a:off x="2594991" y="5015438"/>
          <a:ext cx="1384784" cy="1095904"/>
        </a:xfrm>
        <a:prstGeom prst="chevron">
          <a:avLst>
            <a:gd name="adj" fmla="val 70610"/>
          </a:avLst>
        </a:prstGeom>
        <a:blipFill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4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0F9E2D2-B621-4521-9646-440AB7497F1F}">
      <dsp:nvSpPr>
        <dsp:cNvPr id="0" name=""/>
        <dsp:cNvSpPr/>
      </dsp:nvSpPr>
      <dsp:spPr>
        <a:xfrm>
          <a:off x="3427440" y="5015438"/>
          <a:ext cx="1384784" cy="1095904"/>
        </a:xfrm>
        <a:prstGeom prst="chevron">
          <a:avLst>
            <a:gd name="adj" fmla="val 70610"/>
          </a:avLst>
        </a:prstGeom>
        <a:blipFill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5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8022930-DC19-4D8D-99CA-22B6F67B4F8C}">
      <dsp:nvSpPr>
        <dsp:cNvPr id="0" name=""/>
        <dsp:cNvSpPr/>
      </dsp:nvSpPr>
      <dsp:spPr>
        <a:xfrm>
          <a:off x="4259231" y="5015438"/>
          <a:ext cx="1384784" cy="1095904"/>
        </a:xfrm>
        <a:prstGeom prst="chevron">
          <a:avLst>
            <a:gd name="adj" fmla="val 70610"/>
          </a:avLst>
        </a:prstGeom>
        <a:blipFill>
          <a:blip xmlns:r="http://schemas.openxmlformats.org/officeDocument/2006/relationships" r:embed="rId1">
            <a:duotone>
              <a:schemeClr val="accent6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6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9D53426-11B8-4B93-9FA7-2E1EF814C7CC}">
      <dsp:nvSpPr>
        <dsp:cNvPr id="0" name=""/>
        <dsp:cNvSpPr/>
      </dsp:nvSpPr>
      <dsp:spPr>
        <a:xfrm>
          <a:off x="5091680" y="5015438"/>
          <a:ext cx="1384784" cy="1095904"/>
        </a:xfrm>
        <a:prstGeom prst="chevron">
          <a:avLst>
            <a:gd name="adj" fmla="val 70610"/>
          </a:avLst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D1CCBD6-3740-4106-ACAE-D6E331C7E2C9}">
      <dsp:nvSpPr>
        <dsp:cNvPr id="0" name=""/>
        <dsp:cNvSpPr/>
      </dsp:nvSpPr>
      <dsp:spPr>
        <a:xfrm>
          <a:off x="86430" y="5142633"/>
          <a:ext cx="5994814" cy="876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 err="1"/>
            <a:t>Nội</a:t>
          </a:r>
          <a:r>
            <a:rPr lang="en-US" sz="3600" b="1" kern="1200" dirty="0"/>
            <a:t> dung </a:t>
          </a:r>
          <a:r>
            <a:rPr lang="en-US" sz="3600" b="1" kern="1200" dirty="0" err="1"/>
            <a:t>thực</a:t>
          </a:r>
          <a:r>
            <a:rPr lang="en-US" sz="3600" b="1" kern="1200" dirty="0"/>
            <a:t> </a:t>
          </a:r>
          <a:r>
            <a:rPr lang="en-US" sz="3600" b="1" kern="1200" dirty="0" err="1"/>
            <a:t>hiện</a:t>
          </a:r>
          <a:endParaRPr lang="en-US" sz="3600" b="1" kern="1200" dirty="0"/>
        </a:p>
      </dsp:txBody>
      <dsp:txXfrm>
        <a:off x="86430" y="5142633"/>
        <a:ext cx="5994814" cy="8767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28D533-56A7-44F9-AB5F-B12D35D0CCA4}">
      <dsp:nvSpPr>
        <dsp:cNvPr id="0" name=""/>
        <dsp:cNvSpPr/>
      </dsp:nvSpPr>
      <dsp:spPr>
        <a:xfrm>
          <a:off x="98960" y="1410283"/>
          <a:ext cx="5917882" cy="537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b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>
        <a:off x="98960" y="1410283"/>
        <a:ext cx="5917882" cy="537989"/>
      </dsp:txXfrm>
    </dsp:sp>
    <dsp:sp modelId="{B5E09CC3-072D-40C5-93CB-3CB61546DAC3}">
      <dsp:nvSpPr>
        <dsp:cNvPr id="0" name=""/>
        <dsp:cNvSpPr/>
      </dsp:nvSpPr>
      <dsp:spPr>
        <a:xfrm>
          <a:off x="98960" y="1948272"/>
          <a:ext cx="1384784" cy="1095904"/>
        </a:xfrm>
        <a:prstGeom prst="chevron">
          <a:avLst>
            <a:gd name="adj" fmla="val 70610"/>
          </a:avLst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E5B5F30-562C-45F5-947C-105C96262837}">
      <dsp:nvSpPr>
        <dsp:cNvPr id="0" name=""/>
        <dsp:cNvSpPr/>
      </dsp:nvSpPr>
      <dsp:spPr>
        <a:xfrm>
          <a:off x="930751" y="1948272"/>
          <a:ext cx="1384784" cy="1095904"/>
        </a:xfrm>
        <a:prstGeom prst="chevron">
          <a:avLst>
            <a:gd name="adj" fmla="val 70610"/>
          </a:avLst>
        </a:prstGeom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3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A96BDD2-A6C8-4432-8E71-D4E67320B8FF}">
      <dsp:nvSpPr>
        <dsp:cNvPr id="0" name=""/>
        <dsp:cNvSpPr/>
      </dsp:nvSpPr>
      <dsp:spPr>
        <a:xfrm>
          <a:off x="1763200" y="1948272"/>
          <a:ext cx="1384784" cy="1095904"/>
        </a:xfrm>
        <a:prstGeom prst="chevron">
          <a:avLst>
            <a:gd name="adj" fmla="val 70610"/>
          </a:avLst>
        </a:prstGeom>
        <a:blipFill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4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AAF1885-F2C6-4C50-A304-71F970C85713}">
      <dsp:nvSpPr>
        <dsp:cNvPr id="0" name=""/>
        <dsp:cNvSpPr/>
      </dsp:nvSpPr>
      <dsp:spPr>
        <a:xfrm>
          <a:off x="2594991" y="1948272"/>
          <a:ext cx="1384784" cy="1095904"/>
        </a:xfrm>
        <a:prstGeom prst="chevron">
          <a:avLst>
            <a:gd name="adj" fmla="val 70610"/>
          </a:avLst>
        </a:prstGeom>
        <a:blipFill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5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C9109EC-43D0-4356-8840-1C174E169D4F}">
      <dsp:nvSpPr>
        <dsp:cNvPr id="0" name=""/>
        <dsp:cNvSpPr/>
      </dsp:nvSpPr>
      <dsp:spPr>
        <a:xfrm>
          <a:off x="3427440" y="1948272"/>
          <a:ext cx="1384784" cy="1095904"/>
        </a:xfrm>
        <a:prstGeom prst="chevron">
          <a:avLst>
            <a:gd name="adj" fmla="val 70610"/>
          </a:avLst>
        </a:prstGeom>
        <a:blipFill>
          <a:blip xmlns:r="http://schemas.openxmlformats.org/officeDocument/2006/relationships" r:embed="rId1">
            <a:duotone>
              <a:schemeClr val="accent6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6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580C234-F277-4109-8F54-CBF87BE4B61B}">
      <dsp:nvSpPr>
        <dsp:cNvPr id="0" name=""/>
        <dsp:cNvSpPr/>
      </dsp:nvSpPr>
      <dsp:spPr>
        <a:xfrm>
          <a:off x="4259231" y="1948272"/>
          <a:ext cx="1384784" cy="1095904"/>
        </a:xfrm>
        <a:prstGeom prst="chevron">
          <a:avLst>
            <a:gd name="adj" fmla="val 70610"/>
          </a:avLst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2DC7889-4537-4EA1-8B7E-3B1E25B6DE4C}">
      <dsp:nvSpPr>
        <dsp:cNvPr id="0" name=""/>
        <dsp:cNvSpPr/>
      </dsp:nvSpPr>
      <dsp:spPr>
        <a:xfrm>
          <a:off x="5091680" y="1948272"/>
          <a:ext cx="1384784" cy="1095904"/>
        </a:xfrm>
        <a:prstGeom prst="chevron">
          <a:avLst>
            <a:gd name="adj" fmla="val 70610"/>
          </a:avLst>
        </a:prstGeom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3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46F8A2D-B8E9-481F-97F6-8D8A2A54017A}">
      <dsp:nvSpPr>
        <dsp:cNvPr id="0" name=""/>
        <dsp:cNvSpPr/>
      </dsp:nvSpPr>
      <dsp:spPr>
        <a:xfrm>
          <a:off x="98960" y="2057862"/>
          <a:ext cx="5994814" cy="876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 err="1"/>
            <a:t>Khảo</a:t>
          </a:r>
          <a:r>
            <a:rPr lang="en-US" sz="2800" b="1" kern="1200" dirty="0"/>
            <a:t> </a:t>
          </a:r>
          <a:r>
            <a:rPr lang="en-US" sz="2800" b="1" kern="1200" dirty="0" err="1"/>
            <a:t>sát</a:t>
          </a:r>
          <a:r>
            <a:rPr lang="en-US" sz="2800" b="1" kern="1200" dirty="0"/>
            <a:t> </a:t>
          </a:r>
          <a:r>
            <a:rPr lang="en-US" sz="2800" b="1" kern="1200" dirty="0" err="1"/>
            <a:t>và</a:t>
          </a:r>
          <a:r>
            <a:rPr lang="en-US" sz="2800" b="1" kern="1200" dirty="0"/>
            <a:t> </a:t>
          </a:r>
          <a:r>
            <a:rPr lang="en-US" sz="2800" b="1" kern="1200" dirty="0" err="1"/>
            <a:t>xác</a:t>
          </a:r>
          <a:r>
            <a:rPr lang="en-US" sz="2800" b="1" kern="1200" dirty="0"/>
            <a:t> </a:t>
          </a:r>
          <a:r>
            <a:rPr lang="en-US" sz="2800" b="1" kern="1200" dirty="0" err="1"/>
            <a:t>định</a:t>
          </a:r>
          <a:r>
            <a:rPr lang="en-US" sz="2800" b="1" kern="1200" dirty="0"/>
            <a:t> </a:t>
          </a:r>
          <a:r>
            <a:rPr lang="en-US" sz="2800" b="1" kern="1200" dirty="0" err="1"/>
            <a:t>yêu</a:t>
          </a:r>
          <a:r>
            <a:rPr lang="en-US" sz="2800" b="1" kern="1200" dirty="0"/>
            <a:t> </a:t>
          </a:r>
          <a:r>
            <a:rPr lang="en-US" sz="2800" b="1" kern="1200" dirty="0" err="1"/>
            <a:t>cầu</a:t>
          </a:r>
          <a:r>
            <a:rPr lang="en-US" sz="2800" b="1" kern="1200" dirty="0"/>
            <a:t> </a:t>
          </a:r>
          <a:r>
            <a:rPr lang="en-US" sz="2800" b="1" kern="1200" dirty="0" err="1"/>
            <a:t>bài</a:t>
          </a:r>
          <a:r>
            <a:rPr lang="en-US" sz="2800" b="1" kern="1200" dirty="0"/>
            <a:t> </a:t>
          </a:r>
          <a:r>
            <a:rPr lang="en-US" sz="2800" b="1" kern="1200" dirty="0" err="1"/>
            <a:t>toán</a:t>
          </a:r>
          <a:endParaRPr lang="en-US" sz="2800" b="1" kern="1200" dirty="0"/>
        </a:p>
      </dsp:txBody>
      <dsp:txXfrm>
        <a:off x="98960" y="2057862"/>
        <a:ext cx="5994814" cy="876723"/>
      </dsp:txXfrm>
    </dsp:sp>
    <dsp:sp modelId="{A4E32358-9FAF-4554-AC0F-5ED0792D2EF5}">
      <dsp:nvSpPr>
        <dsp:cNvPr id="0" name=""/>
        <dsp:cNvSpPr/>
      </dsp:nvSpPr>
      <dsp:spPr>
        <a:xfrm>
          <a:off x="98960" y="3184965"/>
          <a:ext cx="5917882" cy="537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b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>
        <a:off x="98960" y="3184965"/>
        <a:ext cx="5917882" cy="537989"/>
      </dsp:txXfrm>
    </dsp:sp>
    <dsp:sp modelId="{3C5862FD-A985-4D36-A87D-AEC49044B39A}">
      <dsp:nvSpPr>
        <dsp:cNvPr id="0" name=""/>
        <dsp:cNvSpPr/>
      </dsp:nvSpPr>
      <dsp:spPr>
        <a:xfrm>
          <a:off x="98960" y="3722954"/>
          <a:ext cx="789051" cy="131508"/>
        </a:xfrm>
        <a:prstGeom prst="parallelogram">
          <a:avLst>
            <a:gd name="adj" fmla="val 140840"/>
          </a:avLst>
        </a:prstGeom>
        <a:blipFill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4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713B3E6-CC9A-4858-94EA-8E1FD35EF769}">
      <dsp:nvSpPr>
        <dsp:cNvPr id="0" name=""/>
        <dsp:cNvSpPr/>
      </dsp:nvSpPr>
      <dsp:spPr>
        <a:xfrm>
          <a:off x="934039" y="3722954"/>
          <a:ext cx="789051" cy="131508"/>
        </a:xfrm>
        <a:prstGeom prst="parallelogram">
          <a:avLst>
            <a:gd name="adj" fmla="val 140840"/>
          </a:avLst>
        </a:prstGeom>
        <a:blipFill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5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B0FA49B-4791-47E1-B4F9-03CD956C3F5A}">
      <dsp:nvSpPr>
        <dsp:cNvPr id="0" name=""/>
        <dsp:cNvSpPr/>
      </dsp:nvSpPr>
      <dsp:spPr>
        <a:xfrm>
          <a:off x="1769118" y="3722954"/>
          <a:ext cx="789051" cy="131508"/>
        </a:xfrm>
        <a:prstGeom prst="parallelogram">
          <a:avLst>
            <a:gd name="adj" fmla="val 140840"/>
          </a:avLst>
        </a:prstGeom>
        <a:blipFill>
          <a:blip xmlns:r="http://schemas.openxmlformats.org/officeDocument/2006/relationships" r:embed="rId1">
            <a:duotone>
              <a:schemeClr val="accent6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6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C7F6198-3CCA-4957-ACDA-14BB1D1AD7BB}">
      <dsp:nvSpPr>
        <dsp:cNvPr id="0" name=""/>
        <dsp:cNvSpPr/>
      </dsp:nvSpPr>
      <dsp:spPr>
        <a:xfrm>
          <a:off x="2604197" y="3722954"/>
          <a:ext cx="789051" cy="131508"/>
        </a:xfrm>
        <a:prstGeom prst="parallelogram">
          <a:avLst>
            <a:gd name="adj" fmla="val 140840"/>
          </a:avLst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DF4625E-D45B-49FD-8A68-C22793A5D44D}">
      <dsp:nvSpPr>
        <dsp:cNvPr id="0" name=""/>
        <dsp:cNvSpPr/>
      </dsp:nvSpPr>
      <dsp:spPr>
        <a:xfrm>
          <a:off x="3439276" y="3722954"/>
          <a:ext cx="789051" cy="131508"/>
        </a:xfrm>
        <a:prstGeom prst="parallelogram">
          <a:avLst>
            <a:gd name="adj" fmla="val 140840"/>
          </a:avLst>
        </a:prstGeom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3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1F357DC-EE1D-4168-8D26-92E046D11FFE}">
      <dsp:nvSpPr>
        <dsp:cNvPr id="0" name=""/>
        <dsp:cNvSpPr/>
      </dsp:nvSpPr>
      <dsp:spPr>
        <a:xfrm>
          <a:off x="4274355" y="3722954"/>
          <a:ext cx="789051" cy="131508"/>
        </a:xfrm>
        <a:prstGeom prst="parallelogram">
          <a:avLst>
            <a:gd name="adj" fmla="val 140840"/>
          </a:avLst>
        </a:prstGeom>
        <a:blipFill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4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A08ADB3-0FDB-4F01-B8B9-1823B28A749F}">
      <dsp:nvSpPr>
        <dsp:cNvPr id="0" name=""/>
        <dsp:cNvSpPr/>
      </dsp:nvSpPr>
      <dsp:spPr>
        <a:xfrm>
          <a:off x="5109433" y="3722954"/>
          <a:ext cx="789051" cy="131508"/>
        </a:xfrm>
        <a:prstGeom prst="parallelogram">
          <a:avLst>
            <a:gd name="adj" fmla="val 140840"/>
          </a:avLst>
        </a:prstGeom>
        <a:blipFill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5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942386B-9CB3-42BD-8359-D4983AE6BE94}">
      <dsp:nvSpPr>
        <dsp:cNvPr id="0" name=""/>
        <dsp:cNvSpPr/>
      </dsp:nvSpPr>
      <dsp:spPr>
        <a:xfrm>
          <a:off x="98960" y="3995251"/>
          <a:ext cx="5917882" cy="537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b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>
        <a:off x="98960" y="3995251"/>
        <a:ext cx="5917882" cy="537989"/>
      </dsp:txXfrm>
    </dsp:sp>
    <dsp:sp modelId="{F0B1E947-A6D5-46E6-8DF3-38B6CD902A99}">
      <dsp:nvSpPr>
        <dsp:cNvPr id="0" name=""/>
        <dsp:cNvSpPr/>
      </dsp:nvSpPr>
      <dsp:spPr>
        <a:xfrm>
          <a:off x="98960" y="4533240"/>
          <a:ext cx="1384784" cy="1095904"/>
        </a:xfrm>
        <a:prstGeom prst="chevron">
          <a:avLst>
            <a:gd name="adj" fmla="val 70610"/>
          </a:avLst>
        </a:prstGeom>
        <a:blipFill rotWithShape="0">
          <a:blip xmlns:r="http://schemas.openxmlformats.org/officeDocument/2006/relationships" r:embed="rId1">
            <a:duotone>
              <a:srgbClr val="33CCCC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rgbClr>
              <a:srgbClr val="33CCCC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rgbClr>
            </a:duotone>
          </a:blip>
          <a:srcRect/>
          <a:stretch>
            <a:fillRect/>
          </a:stretch>
        </a:blip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97D383C-06AE-488E-BDDF-404AF7FBEC48}">
      <dsp:nvSpPr>
        <dsp:cNvPr id="0" name=""/>
        <dsp:cNvSpPr/>
      </dsp:nvSpPr>
      <dsp:spPr>
        <a:xfrm>
          <a:off x="930751" y="4533240"/>
          <a:ext cx="1384784" cy="1095904"/>
        </a:xfrm>
        <a:prstGeom prst="chevron">
          <a:avLst>
            <a:gd name="adj" fmla="val 70610"/>
          </a:avLst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991157B-C2C1-4888-B216-C7ADFB07A709}">
      <dsp:nvSpPr>
        <dsp:cNvPr id="0" name=""/>
        <dsp:cNvSpPr/>
      </dsp:nvSpPr>
      <dsp:spPr>
        <a:xfrm>
          <a:off x="1763200" y="4533240"/>
          <a:ext cx="1384784" cy="1095904"/>
        </a:xfrm>
        <a:prstGeom prst="chevron">
          <a:avLst>
            <a:gd name="adj" fmla="val 70610"/>
          </a:avLst>
        </a:prstGeom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3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3334218-EB00-497D-B4E5-25842E5B4CD8}">
      <dsp:nvSpPr>
        <dsp:cNvPr id="0" name=""/>
        <dsp:cNvSpPr/>
      </dsp:nvSpPr>
      <dsp:spPr>
        <a:xfrm>
          <a:off x="2594991" y="4533240"/>
          <a:ext cx="1384784" cy="1095904"/>
        </a:xfrm>
        <a:prstGeom prst="chevron">
          <a:avLst>
            <a:gd name="adj" fmla="val 70610"/>
          </a:avLst>
        </a:prstGeom>
        <a:blipFill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4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0F9E2D2-B621-4521-9646-440AB7497F1F}">
      <dsp:nvSpPr>
        <dsp:cNvPr id="0" name=""/>
        <dsp:cNvSpPr/>
      </dsp:nvSpPr>
      <dsp:spPr>
        <a:xfrm>
          <a:off x="3427440" y="4533240"/>
          <a:ext cx="1384784" cy="1095904"/>
        </a:xfrm>
        <a:prstGeom prst="chevron">
          <a:avLst>
            <a:gd name="adj" fmla="val 70610"/>
          </a:avLst>
        </a:prstGeom>
        <a:blipFill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5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8022930-DC19-4D8D-99CA-22B6F67B4F8C}">
      <dsp:nvSpPr>
        <dsp:cNvPr id="0" name=""/>
        <dsp:cNvSpPr/>
      </dsp:nvSpPr>
      <dsp:spPr>
        <a:xfrm>
          <a:off x="4259231" y="4533240"/>
          <a:ext cx="1384784" cy="1095904"/>
        </a:xfrm>
        <a:prstGeom prst="chevron">
          <a:avLst>
            <a:gd name="adj" fmla="val 70610"/>
          </a:avLst>
        </a:prstGeom>
        <a:blipFill>
          <a:blip xmlns:r="http://schemas.openxmlformats.org/officeDocument/2006/relationships" r:embed="rId1">
            <a:duotone>
              <a:schemeClr val="accent6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6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9D53426-11B8-4B93-9FA7-2E1EF814C7CC}">
      <dsp:nvSpPr>
        <dsp:cNvPr id="0" name=""/>
        <dsp:cNvSpPr/>
      </dsp:nvSpPr>
      <dsp:spPr>
        <a:xfrm>
          <a:off x="5091680" y="4533240"/>
          <a:ext cx="1384784" cy="1095904"/>
        </a:xfrm>
        <a:prstGeom prst="chevron">
          <a:avLst>
            <a:gd name="adj" fmla="val 70610"/>
          </a:avLst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D1CCBD6-3740-4106-ACAE-D6E331C7E2C9}">
      <dsp:nvSpPr>
        <dsp:cNvPr id="0" name=""/>
        <dsp:cNvSpPr/>
      </dsp:nvSpPr>
      <dsp:spPr>
        <a:xfrm>
          <a:off x="180729" y="4686193"/>
          <a:ext cx="5994814" cy="876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 err="1"/>
            <a:t>Phân</a:t>
          </a:r>
          <a:r>
            <a:rPr lang="en-US" sz="2800" b="1" kern="1200" dirty="0"/>
            <a:t> </a:t>
          </a:r>
          <a:r>
            <a:rPr lang="en-US" sz="2800" b="1" kern="1200" dirty="0" err="1"/>
            <a:t>tích</a:t>
          </a:r>
          <a:r>
            <a:rPr lang="en-US" sz="2800" b="1" kern="1200" dirty="0"/>
            <a:t> </a:t>
          </a:r>
          <a:r>
            <a:rPr lang="en-US" sz="2800" b="1" kern="1200" dirty="0" err="1"/>
            <a:t>hệ</a:t>
          </a:r>
          <a:r>
            <a:rPr lang="en-US" sz="2800" b="1" kern="1200" dirty="0"/>
            <a:t> </a:t>
          </a:r>
          <a:r>
            <a:rPr lang="en-US" sz="2800" b="1" kern="1200" dirty="0" err="1"/>
            <a:t>thống</a:t>
          </a:r>
          <a:endParaRPr lang="en-US" sz="2800" b="1" kern="1200" dirty="0"/>
        </a:p>
      </dsp:txBody>
      <dsp:txXfrm>
        <a:off x="180729" y="4686193"/>
        <a:ext cx="5994814" cy="8767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28D533-56A7-44F9-AB5F-B12D35D0CCA4}">
      <dsp:nvSpPr>
        <dsp:cNvPr id="0" name=""/>
        <dsp:cNvSpPr/>
      </dsp:nvSpPr>
      <dsp:spPr>
        <a:xfrm>
          <a:off x="98960" y="1410283"/>
          <a:ext cx="5917882" cy="537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b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>
        <a:off x="98960" y="1410283"/>
        <a:ext cx="5917882" cy="537989"/>
      </dsp:txXfrm>
    </dsp:sp>
    <dsp:sp modelId="{B5E09CC3-072D-40C5-93CB-3CB61546DAC3}">
      <dsp:nvSpPr>
        <dsp:cNvPr id="0" name=""/>
        <dsp:cNvSpPr/>
      </dsp:nvSpPr>
      <dsp:spPr>
        <a:xfrm>
          <a:off x="98960" y="1948272"/>
          <a:ext cx="1384784" cy="1095904"/>
        </a:xfrm>
        <a:prstGeom prst="chevron">
          <a:avLst>
            <a:gd name="adj" fmla="val 70610"/>
          </a:avLst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E5B5F30-562C-45F5-947C-105C96262837}">
      <dsp:nvSpPr>
        <dsp:cNvPr id="0" name=""/>
        <dsp:cNvSpPr/>
      </dsp:nvSpPr>
      <dsp:spPr>
        <a:xfrm>
          <a:off x="930751" y="1948272"/>
          <a:ext cx="1384784" cy="1095904"/>
        </a:xfrm>
        <a:prstGeom prst="chevron">
          <a:avLst>
            <a:gd name="adj" fmla="val 70610"/>
          </a:avLst>
        </a:prstGeom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3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A96BDD2-A6C8-4432-8E71-D4E67320B8FF}">
      <dsp:nvSpPr>
        <dsp:cNvPr id="0" name=""/>
        <dsp:cNvSpPr/>
      </dsp:nvSpPr>
      <dsp:spPr>
        <a:xfrm>
          <a:off x="1763200" y="1948272"/>
          <a:ext cx="1384784" cy="1095904"/>
        </a:xfrm>
        <a:prstGeom prst="chevron">
          <a:avLst>
            <a:gd name="adj" fmla="val 70610"/>
          </a:avLst>
        </a:prstGeom>
        <a:blipFill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4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AAF1885-F2C6-4C50-A304-71F970C85713}">
      <dsp:nvSpPr>
        <dsp:cNvPr id="0" name=""/>
        <dsp:cNvSpPr/>
      </dsp:nvSpPr>
      <dsp:spPr>
        <a:xfrm>
          <a:off x="2594991" y="1948272"/>
          <a:ext cx="1384784" cy="1095904"/>
        </a:xfrm>
        <a:prstGeom prst="chevron">
          <a:avLst>
            <a:gd name="adj" fmla="val 70610"/>
          </a:avLst>
        </a:prstGeom>
        <a:blipFill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5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C9109EC-43D0-4356-8840-1C174E169D4F}">
      <dsp:nvSpPr>
        <dsp:cNvPr id="0" name=""/>
        <dsp:cNvSpPr/>
      </dsp:nvSpPr>
      <dsp:spPr>
        <a:xfrm>
          <a:off x="3427440" y="1948272"/>
          <a:ext cx="1384784" cy="1095904"/>
        </a:xfrm>
        <a:prstGeom prst="chevron">
          <a:avLst>
            <a:gd name="adj" fmla="val 70610"/>
          </a:avLst>
        </a:prstGeom>
        <a:blipFill>
          <a:blip xmlns:r="http://schemas.openxmlformats.org/officeDocument/2006/relationships" r:embed="rId1">
            <a:duotone>
              <a:schemeClr val="accent6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6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580C234-F277-4109-8F54-CBF87BE4B61B}">
      <dsp:nvSpPr>
        <dsp:cNvPr id="0" name=""/>
        <dsp:cNvSpPr/>
      </dsp:nvSpPr>
      <dsp:spPr>
        <a:xfrm>
          <a:off x="4259231" y="1948272"/>
          <a:ext cx="1384784" cy="1095904"/>
        </a:xfrm>
        <a:prstGeom prst="chevron">
          <a:avLst>
            <a:gd name="adj" fmla="val 70610"/>
          </a:avLst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2DC7889-4537-4EA1-8B7E-3B1E25B6DE4C}">
      <dsp:nvSpPr>
        <dsp:cNvPr id="0" name=""/>
        <dsp:cNvSpPr/>
      </dsp:nvSpPr>
      <dsp:spPr>
        <a:xfrm>
          <a:off x="5091680" y="1948272"/>
          <a:ext cx="1384784" cy="1095904"/>
        </a:xfrm>
        <a:prstGeom prst="chevron">
          <a:avLst>
            <a:gd name="adj" fmla="val 70610"/>
          </a:avLst>
        </a:prstGeom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3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46F8A2D-B8E9-481F-97F6-8D8A2A54017A}">
      <dsp:nvSpPr>
        <dsp:cNvPr id="0" name=""/>
        <dsp:cNvSpPr/>
      </dsp:nvSpPr>
      <dsp:spPr>
        <a:xfrm>
          <a:off x="98960" y="2057862"/>
          <a:ext cx="5994814" cy="876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 err="1"/>
            <a:t>Công</a:t>
          </a:r>
          <a:r>
            <a:rPr lang="en-US" sz="3600" b="1" kern="1200" dirty="0"/>
            <a:t> </a:t>
          </a:r>
          <a:r>
            <a:rPr lang="en-US" sz="3600" b="1" kern="1200" dirty="0" err="1"/>
            <a:t>cụ</a:t>
          </a:r>
          <a:r>
            <a:rPr lang="en-US" sz="3600" b="1" kern="1200" dirty="0"/>
            <a:t> </a:t>
          </a:r>
          <a:r>
            <a:rPr lang="en-US" sz="3600" b="1" kern="1200" dirty="0" err="1"/>
            <a:t>sử</a:t>
          </a:r>
          <a:r>
            <a:rPr lang="en-US" sz="3600" b="1" kern="1200" dirty="0"/>
            <a:t> </a:t>
          </a:r>
          <a:r>
            <a:rPr lang="en-US" sz="3600" b="1" kern="1200" dirty="0" err="1"/>
            <a:t>dụng</a:t>
          </a:r>
          <a:endParaRPr lang="en-US" sz="3600" b="1" kern="1200" dirty="0"/>
        </a:p>
      </dsp:txBody>
      <dsp:txXfrm>
        <a:off x="98960" y="2057862"/>
        <a:ext cx="5994814" cy="876723"/>
      </dsp:txXfrm>
    </dsp:sp>
    <dsp:sp modelId="{A4E32358-9FAF-4554-AC0F-5ED0792D2EF5}">
      <dsp:nvSpPr>
        <dsp:cNvPr id="0" name=""/>
        <dsp:cNvSpPr/>
      </dsp:nvSpPr>
      <dsp:spPr>
        <a:xfrm>
          <a:off x="98960" y="3184965"/>
          <a:ext cx="5917882" cy="537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b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>
        <a:off x="98960" y="3184965"/>
        <a:ext cx="5917882" cy="537989"/>
      </dsp:txXfrm>
    </dsp:sp>
    <dsp:sp modelId="{3C5862FD-A985-4D36-A87D-AEC49044B39A}">
      <dsp:nvSpPr>
        <dsp:cNvPr id="0" name=""/>
        <dsp:cNvSpPr/>
      </dsp:nvSpPr>
      <dsp:spPr>
        <a:xfrm>
          <a:off x="98960" y="3722954"/>
          <a:ext cx="789051" cy="131508"/>
        </a:xfrm>
        <a:prstGeom prst="parallelogram">
          <a:avLst>
            <a:gd name="adj" fmla="val 140840"/>
          </a:avLst>
        </a:prstGeom>
        <a:blipFill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4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713B3E6-CC9A-4858-94EA-8E1FD35EF769}">
      <dsp:nvSpPr>
        <dsp:cNvPr id="0" name=""/>
        <dsp:cNvSpPr/>
      </dsp:nvSpPr>
      <dsp:spPr>
        <a:xfrm>
          <a:off x="934039" y="3722954"/>
          <a:ext cx="789051" cy="131508"/>
        </a:xfrm>
        <a:prstGeom prst="parallelogram">
          <a:avLst>
            <a:gd name="adj" fmla="val 140840"/>
          </a:avLst>
        </a:prstGeom>
        <a:blipFill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5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B0FA49B-4791-47E1-B4F9-03CD956C3F5A}">
      <dsp:nvSpPr>
        <dsp:cNvPr id="0" name=""/>
        <dsp:cNvSpPr/>
      </dsp:nvSpPr>
      <dsp:spPr>
        <a:xfrm>
          <a:off x="1769118" y="3722954"/>
          <a:ext cx="789051" cy="131508"/>
        </a:xfrm>
        <a:prstGeom prst="parallelogram">
          <a:avLst>
            <a:gd name="adj" fmla="val 140840"/>
          </a:avLst>
        </a:prstGeom>
        <a:blipFill>
          <a:blip xmlns:r="http://schemas.openxmlformats.org/officeDocument/2006/relationships" r:embed="rId1">
            <a:duotone>
              <a:schemeClr val="accent6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6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C7F6198-3CCA-4957-ACDA-14BB1D1AD7BB}">
      <dsp:nvSpPr>
        <dsp:cNvPr id="0" name=""/>
        <dsp:cNvSpPr/>
      </dsp:nvSpPr>
      <dsp:spPr>
        <a:xfrm>
          <a:off x="2604197" y="3722954"/>
          <a:ext cx="789051" cy="131508"/>
        </a:xfrm>
        <a:prstGeom prst="parallelogram">
          <a:avLst>
            <a:gd name="adj" fmla="val 140840"/>
          </a:avLst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DF4625E-D45B-49FD-8A68-C22793A5D44D}">
      <dsp:nvSpPr>
        <dsp:cNvPr id="0" name=""/>
        <dsp:cNvSpPr/>
      </dsp:nvSpPr>
      <dsp:spPr>
        <a:xfrm>
          <a:off x="3439276" y="3722954"/>
          <a:ext cx="789051" cy="131508"/>
        </a:xfrm>
        <a:prstGeom prst="parallelogram">
          <a:avLst>
            <a:gd name="adj" fmla="val 140840"/>
          </a:avLst>
        </a:prstGeom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3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1F357DC-EE1D-4168-8D26-92E046D11FFE}">
      <dsp:nvSpPr>
        <dsp:cNvPr id="0" name=""/>
        <dsp:cNvSpPr/>
      </dsp:nvSpPr>
      <dsp:spPr>
        <a:xfrm>
          <a:off x="4274355" y="3722954"/>
          <a:ext cx="789051" cy="131508"/>
        </a:xfrm>
        <a:prstGeom prst="parallelogram">
          <a:avLst>
            <a:gd name="adj" fmla="val 140840"/>
          </a:avLst>
        </a:prstGeom>
        <a:blipFill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4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A08ADB3-0FDB-4F01-B8B9-1823B28A749F}">
      <dsp:nvSpPr>
        <dsp:cNvPr id="0" name=""/>
        <dsp:cNvSpPr/>
      </dsp:nvSpPr>
      <dsp:spPr>
        <a:xfrm>
          <a:off x="5109433" y="3722954"/>
          <a:ext cx="789051" cy="131508"/>
        </a:xfrm>
        <a:prstGeom prst="parallelogram">
          <a:avLst>
            <a:gd name="adj" fmla="val 140840"/>
          </a:avLst>
        </a:prstGeom>
        <a:blipFill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5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942386B-9CB3-42BD-8359-D4983AE6BE94}">
      <dsp:nvSpPr>
        <dsp:cNvPr id="0" name=""/>
        <dsp:cNvSpPr/>
      </dsp:nvSpPr>
      <dsp:spPr>
        <a:xfrm>
          <a:off x="98960" y="3995251"/>
          <a:ext cx="5917882" cy="537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b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>
        <a:off x="98960" y="3995251"/>
        <a:ext cx="5917882" cy="537989"/>
      </dsp:txXfrm>
    </dsp:sp>
    <dsp:sp modelId="{F0B1E947-A6D5-46E6-8DF3-38B6CD902A99}">
      <dsp:nvSpPr>
        <dsp:cNvPr id="0" name=""/>
        <dsp:cNvSpPr/>
      </dsp:nvSpPr>
      <dsp:spPr>
        <a:xfrm>
          <a:off x="98960" y="4533240"/>
          <a:ext cx="1384784" cy="1095904"/>
        </a:xfrm>
        <a:prstGeom prst="chevron">
          <a:avLst>
            <a:gd name="adj" fmla="val 70610"/>
          </a:avLst>
        </a:prstGeom>
        <a:blipFill rotWithShape="0">
          <a:blip xmlns:r="http://schemas.openxmlformats.org/officeDocument/2006/relationships" r:embed="rId1">
            <a:duotone>
              <a:srgbClr val="33CCCC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rgbClr>
              <a:srgbClr val="33CCCC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rgbClr>
            </a:duotone>
          </a:blip>
          <a:srcRect/>
          <a:stretch>
            <a:fillRect/>
          </a:stretch>
        </a:blip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97D383C-06AE-488E-BDDF-404AF7FBEC48}">
      <dsp:nvSpPr>
        <dsp:cNvPr id="0" name=""/>
        <dsp:cNvSpPr/>
      </dsp:nvSpPr>
      <dsp:spPr>
        <a:xfrm>
          <a:off x="930751" y="4533240"/>
          <a:ext cx="1384784" cy="1095904"/>
        </a:xfrm>
        <a:prstGeom prst="chevron">
          <a:avLst>
            <a:gd name="adj" fmla="val 70610"/>
          </a:avLst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991157B-C2C1-4888-B216-C7ADFB07A709}">
      <dsp:nvSpPr>
        <dsp:cNvPr id="0" name=""/>
        <dsp:cNvSpPr/>
      </dsp:nvSpPr>
      <dsp:spPr>
        <a:xfrm>
          <a:off x="1763200" y="4533240"/>
          <a:ext cx="1384784" cy="1095904"/>
        </a:xfrm>
        <a:prstGeom prst="chevron">
          <a:avLst>
            <a:gd name="adj" fmla="val 70610"/>
          </a:avLst>
        </a:prstGeom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3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3334218-EB00-497D-B4E5-25842E5B4CD8}">
      <dsp:nvSpPr>
        <dsp:cNvPr id="0" name=""/>
        <dsp:cNvSpPr/>
      </dsp:nvSpPr>
      <dsp:spPr>
        <a:xfrm>
          <a:off x="2594991" y="4533240"/>
          <a:ext cx="1384784" cy="1095904"/>
        </a:xfrm>
        <a:prstGeom prst="chevron">
          <a:avLst>
            <a:gd name="adj" fmla="val 70610"/>
          </a:avLst>
        </a:prstGeom>
        <a:blipFill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4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0F9E2D2-B621-4521-9646-440AB7497F1F}">
      <dsp:nvSpPr>
        <dsp:cNvPr id="0" name=""/>
        <dsp:cNvSpPr/>
      </dsp:nvSpPr>
      <dsp:spPr>
        <a:xfrm>
          <a:off x="3427440" y="4533240"/>
          <a:ext cx="1384784" cy="1095904"/>
        </a:xfrm>
        <a:prstGeom prst="chevron">
          <a:avLst>
            <a:gd name="adj" fmla="val 70610"/>
          </a:avLst>
        </a:prstGeom>
        <a:blipFill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5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8022930-DC19-4D8D-99CA-22B6F67B4F8C}">
      <dsp:nvSpPr>
        <dsp:cNvPr id="0" name=""/>
        <dsp:cNvSpPr/>
      </dsp:nvSpPr>
      <dsp:spPr>
        <a:xfrm>
          <a:off x="4259231" y="4533240"/>
          <a:ext cx="1384784" cy="1095904"/>
        </a:xfrm>
        <a:prstGeom prst="chevron">
          <a:avLst>
            <a:gd name="adj" fmla="val 70610"/>
          </a:avLst>
        </a:prstGeom>
        <a:blipFill>
          <a:blip xmlns:r="http://schemas.openxmlformats.org/officeDocument/2006/relationships" r:embed="rId1">
            <a:duotone>
              <a:schemeClr val="accent6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6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9D53426-11B8-4B93-9FA7-2E1EF814C7CC}">
      <dsp:nvSpPr>
        <dsp:cNvPr id="0" name=""/>
        <dsp:cNvSpPr/>
      </dsp:nvSpPr>
      <dsp:spPr>
        <a:xfrm>
          <a:off x="5091680" y="4533240"/>
          <a:ext cx="1384784" cy="1095904"/>
        </a:xfrm>
        <a:prstGeom prst="chevron">
          <a:avLst>
            <a:gd name="adj" fmla="val 70610"/>
          </a:avLst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D1CCBD6-3740-4106-ACAE-D6E331C7E2C9}">
      <dsp:nvSpPr>
        <dsp:cNvPr id="0" name=""/>
        <dsp:cNvSpPr/>
      </dsp:nvSpPr>
      <dsp:spPr>
        <a:xfrm>
          <a:off x="180729" y="4686193"/>
          <a:ext cx="5994814" cy="876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Minh </a:t>
          </a:r>
          <a:r>
            <a:rPr lang="en-US" sz="3600" b="1" kern="1200" dirty="0" err="1"/>
            <a:t>họa</a:t>
          </a:r>
          <a:r>
            <a:rPr lang="en-US" sz="3600" b="1" kern="1200" dirty="0"/>
            <a:t> website</a:t>
          </a:r>
        </a:p>
      </dsp:txBody>
      <dsp:txXfrm>
        <a:off x="180729" y="4686193"/>
        <a:ext cx="5994814" cy="8767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1CF908-B9F8-4D75-9563-AB61F9135D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DEC0F2-C9ED-4E40-9090-1AABA509E0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B24071-69B2-40A7-B3EA-674584CE017F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43BCB-1A9C-419E-A510-1B43D44FD1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ECDCF-FA4F-4A45-8FAD-9C923EE306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A0F0C-BE24-43A8-A6ED-60EC67C28C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089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6B909-20DD-493C-AC6E-6A09AF3AE40E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A3186-490C-4963-9CE5-58096C2F0B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06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A3186-490C-4963-9CE5-58096C2F0BE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789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A3186-490C-4963-9CE5-58096C2F0BE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001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A3186-490C-4963-9CE5-58096C2F0BE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233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A3186-490C-4963-9CE5-58096C2F0BE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768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A3186-490C-4963-9CE5-58096C2F0B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4037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A3186-490C-4963-9CE5-58096C2F0B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0998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A3186-490C-4963-9CE5-58096C2F0BE5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772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37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239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955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802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068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9454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528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6672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015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532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907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860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33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768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665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403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800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650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ocky beach&#10;&#10;">
            <a:extLst>
              <a:ext uri="{FF2B5EF4-FFF2-40B4-BE49-F238E27FC236}">
                <a16:creationId xmlns:a16="http://schemas.microsoft.com/office/drawing/2014/main" id="{1D741830-4E4E-4CA5-B92A-047E598CB2C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F41A68A-8CD1-4105-B4EC-A56286CB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02616" y="1411015"/>
            <a:ext cx="7808159" cy="4103960"/>
            <a:chOff x="2202616" y="1411015"/>
            <a:chExt cx="7808159" cy="4103960"/>
          </a:xfrm>
        </p:grpSpPr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7B955F46-02E4-4A82-96F5-CBAFDD4A7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02616" y="1411015"/>
              <a:ext cx="7808159" cy="4103960"/>
            </a:xfrm>
            <a:custGeom>
              <a:avLst/>
              <a:gdLst>
                <a:gd name="connsiteX0" fmla="*/ 7589084 w 7808159"/>
                <a:gd name="connsiteY0" fmla="*/ 3803605 h 4103960"/>
                <a:gd name="connsiteX1" fmla="*/ 7512884 w 7808159"/>
                <a:gd name="connsiteY1" fmla="*/ 3879805 h 4103960"/>
                <a:gd name="connsiteX2" fmla="*/ 7589084 w 7808159"/>
                <a:gd name="connsiteY2" fmla="*/ 3956005 h 4103960"/>
                <a:gd name="connsiteX3" fmla="*/ 7665284 w 7808159"/>
                <a:gd name="connsiteY3" fmla="*/ 3879805 h 4103960"/>
                <a:gd name="connsiteX4" fmla="*/ 7589084 w 7808159"/>
                <a:gd name="connsiteY4" fmla="*/ 3803605 h 4103960"/>
                <a:gd name="connsiteX5" fmla="*/ 197684 w 7808159"/>
                <a:gd name="connsiteY5" fmla="*/ 3803605 h 4103960"/>
                <a:gd name="connsiteX6" fmla="*/ 121484 w 7808159"/>
                <a:gd name="connsiteY6" fmla="*/ 3879805 h 4103960"/>
                <a:gd name="connsiteX7" fmla="*/ 197684 w 7808159"/>
                <a:gd name="connsiteY7" fmla="*/ 3956005 h 4103960"/>
                <a:gd name="connsiteX8" fmla="*/ 273884 w 7808159"/>
                <a:gd name="connsiteY8" fmla="*/ 3879805 h 4103960"/>
                <a:gd name="connsiteX9" fmla="*/ 197684 w 7808159"/>
                <a:gd name="connsiteY9" fmla="*/ 3803605 h 4103960"/>
                <a:gd name="connsiteX10" fmla="*/ 7604324 w 7808159"/>
                <a:gd name="connsiteY10" fmla="*/ 130765 h 4103960"/>
                <a:gd name="connsiteX11" fmla="*/ 7528124 w 7808159"/>
                <a:gd name="connsiteY11" fmla="*/ 206965 h 4103960"/>
                <a:gd name="connsiteX12" fmla="*/ 7604324 w 7808159"/>
                <a:gd name="connsiteY12" fmla="*/ 283165 h 4103960"/>
                <a:gd name="connsiteX13" fmla="*/ 7680524 w 7808159"/>
                <a:gd name="connsiteY13" fmla="*/ 206965 h 4103960"/>
                <a:gd name="connsiteX14" fmla="*/ 7604324 w 7808159"/>
                <a:gd name="connsiteY14" fmla="*/ 130765 h 4103960"/>
                <a:gd name="connsiteX15" fmla="*/ 197684 w 7808159"/>
                <a:gd name="connsiteY15" fmla="*/ 130765 h 4103960"/>
                <a:gd name="connsiteX16" fmla="*/ 121484 w 7808159"/>
                <a:gd name="connsiteY16" fmla="*/ 206965 h 4103960"/>
                <a:gd name="connsiteX17" fmla="*/ 197684 w 7808159"/>
                <a:gd name="connsiteY17" fmla="*/ 283165 h 4103960"/>
                <a:gd name="connsiteX18" fmla="*/ 273884 w 7808159"/>
                <a:gd name="connsiteY18" fmla="*/ 206965 h 4103960"/>
                <a:gd name="connsiteX19" fmla="*/ 197684 w 7808159"/>
                <a:gd name="connsiteY19" fmla="*/ 130765 h 4103960"/>
                <a:gd name="connsiteX20" fmla="*/ 0 w 7808159"/>
                <a:gd name="connsiteY20" fmla="*/ 0 h 4103960"/>
                <a:gd name="connsiteX21" fmla="*/ 7808159 w 7808159"/>
                <a:gd name="connsiteY21" fmla="*/ 0 h 4103960"/>
                <a:gd name="connsiteX22" fmla="*/ 7808159 w 7808159"/>
                <a:gd name="connsiteY22" fmla="*/ 4103960 h 4103960"/>
                <a:gd name="connsiteX23" fmla="*/ 0 w 7808159"/>
                <a:gd name="connsiteY23" fmla="*/ 4103960 h 41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808159" h="4103960">
                  <a:moveTo>
                    <a:pt x="7589084" y="3803605"/>
                  </a:moveTo>
                  <a:cubicBezTo>
                    <a:pt x="7547000" y="3803605"/>
                    <a:pt x="7512884" y="3837721"/>
                    <a:pt x="7512884" y="3879805"/>
                  </a:cubicBezTo>
                  <a:cubicBezTo>
                    <a:pt x="7512884" y="3921889"/>
                    <a:pt x="7547000" y="3956005"/>
                    <a:pt x="7589084" y="3956005"/>
                  </a:cubicBezTo>
                  <a:cubicBezTo>
                    <a:pt x="7631168" y="3956005"/>
                    <a:pt x="7665284" y="3921889"/>
                    <a:pt x="7665284" y="3879805"/>
                  </a:cubicBezTo>
                  <a:cubicBezTo>
                    <a:pt x="7665284" y="3837721"/>
                    <a:pt x="7631168" y="3803605"/>
                    <a:pt x="7589084" y="3803605"/>
                  </a:cubicBezTo>
                  <a:close/>
                  <a:moveTo>
                    <a:pt x="197684" y="3803605"/>
                  </a:moveTo>
                  <a:cubicBezTo>
                    <a:pt x="155600" y="3803605"/>
                    <a:pt x="121484" y="3837721"/>
                    <a:pt x="121484" y="3879805"/>
                  </a:cubicBezTo>
                  <a:cubicBezTo>
                    <a:pt x="121484" y="3921889"/>
                    <a:pt x="155600" y="3956005"/>
                    <a:pt x="197684" y="3956005"/>
                  </a:cubicBezTo>
                  <a:cubicBezTo>
                    <a:pt x="239768" y="3956005"/>
                    <a:pt x="273884" y="3921889"/>
                    <a:pt x="273884" y="3879805"/>
                  </a:cubicBezTo>
                  <a:cubicBezTo>
                    <a:pt x="273884" y="3837721"/>
                    <a:pt x="239768" y="3803605"/>
                    <a:pt x="197684" y="3803605"/>
                  </a:cubicBezTo>
                  <a:close/>
                  <a:moveTo>
                    <a:pt x="7604324" y="130765"/>
                  </a:moveTo>
                  <a:cubicBezTo>
                    <a:pt x="7562240" y="130765"/>
                    <a:pt x="7528124" y="164881"/>
                    <a:pt x="7528124" y="206965"/>
                  </a:cubicBezTo>
                  <a:cubicBezTo>
                    <a:pt x="7528124" y="249049"/>
                    <a:pt x="7562240" y="283165"/>
                    <a:pt x="7604324" y="283165"/>
                  </a:cubicBezTo>
                  <a:cubicBezTo>
                    <a:pt x="7646408" y="283165"/>
                    <a:pt x="7680524" y="249049"/>
                    <a:pt x="7680524" y="206965"/>
                  </a:cubicBezTo>
                  <a:cubicBezTo>
                    <a:pt x="7680524" y="164881"/>
                    <a:pt x="7646408" y="130765"/>
                    <a:pt x="7604324" y="130765"/>
                  </a:cubicBezTo>
                  <a:close/>
                  <a:moveTo>
                    <a:pt x="197684" y="130765"/>
                  </a:moveTo>
                  <a:cubicBezTo>
                    <a:pt x="155600" y="130765"/>
                    <a:pt x="121484" y="164881"/>
                    <a:pt x="121484" y="206965"/>
                  </a:cubicBezTo>
                  <a:cubicBezTo>
                    <a:pt x="121484" y="249049"/>
                    <a:pt x="155600" y="283165"/>
                    <a:pt x="197684" y="283165"/>
                  </a:cubicBezTo>
                  <a:cubicBezTo>
                    <a:pt x="239768" y="283165"/>
                    <a:pt x="273884" y="249049"/>
                    <a:pt x="273884" y="206965"/>
                  </a:cubicBezTo>
                  <a:cubicBezTo>
                    <a:pt x="273884" y="164881"/>
                    <a:pt x="239768" y="130765"/>
                    <a:pt x="197684" y="130765"/>
                  </a:cubicBezTo>
                  <a:close/>
                  <a:moveTo>
                    <a:pt x="0" y="0"/>
                  </a:moveTo>
                  <a:lnTo>
                    <a:pt x="7808159" y="0"/>
                  </a:lnTo>
                  <a:lnTo>
                    <a:pt x="7808159" y="4103960"/>
                  </a:lnTo>
                  <a:lnTo>
                    <a:pt x="0" y="4103960"/>
                  </a:lnTo>
                  <a:close/>
                </a:path>
              </a:pathLst>
            </a:custGeom>
            <a:blipFill dpi="0" rotWithShape="1">
              <a:blip r:embed="rId5">
                <a:alphaModFix amt="83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90000" sy="100000" flip="none" algn="ctr"/>
            </a:blipFill>
            <a:ln>
              <a:noFill/>
            </a:ln>
            <a:effectLst>
              <a:outerShdw blurRad="114300" dist="127000" dir="5400000" sx="99000" sy="99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woPt" dir="t"/>
            </a:scene3d>
            <a:sp3d contourW="6350">
              <a:bevelT w="12700" h="0" prst="coolSlant"/>
              <a:contourClr>
                <a:schemeClr val="bg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79775EF-026C-4E4A-873B-185915FB4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278995" y="1501257"/>
              <a:ext cx="7645811" cy="3928374"/>
              <a:chOff x="2278995" y="1501257"/>
              <a:chExt cx="7645811" cy="3928374"/>
            </a:xfrm>
          </p:grpSpPr>
          <p:sp>
            <p:nvSpPr>
              <p:cNvPr id="13" name="Donut 19">
                <a:extLst>
                  <a:ext uri="{FF2B5EF4-FFF2-40B4-BE49-F238E27FC236}">
                    <a16:creationId xmlns:a16="http://schemas.microsoft.com/office/drawing/2014/main" id="{400D0967-F02F-4275-8520-75D52A1DF6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9677918" y="1501257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Donut 21">
                <a:extLst>
                  <a:ext uri="{FF2B5EF4-FFF2-40B4-BE49-F238E27FC236}">
                    <a16:creationId xmlns:a16="http://schemas.microsoft.com/office/drawing/2014/main" id="{B4B16BA1-0F90-43DD-9D6C-6F196A15A3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9673719" y="517472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Donut 22">
                <a:extLst>
                  <a:ext uri="{FF2B5EF4-FFF2-40B4-BE49-F238E27FC236}">
                    <a16:creationId xmlns:a16="http://schemas.microsoft.com/office/drawing/2014/main" id="{7B652CBC-3D51-4C0E-8DDE-2C4A49B387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278995" y="1501257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Donut 23">
                <a:extLst>
                  <a:ext uri="{FF2B5EF4-FFF2-40B4-BE49-F238E27FC236}">
                    <a16:creationId xmlns:a16="http://schemas.microsoft.com/office/drawing/2014/main" id="{3AFF0419-6554-4FDD-93AB-8A8C45FF5B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278995" y="5182743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774D57-151E-4936-9AF4-E70073D4E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>
            <a:noAutofit/>
          </a:bodyPr>
          <a:lstStyle/>
          <a:p>
            <a:r>
              <a:rPr lang="en-US" sz="3200" dirty="0"/>
              <a:t>BÁO CÁO ĐỒ ÁN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370FC1-A32E-43A6-9E96-92974CB54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>
            <a:normAutofit/>
          </a:bodyPr>
          <a:lstStyle/>
          <a:p>
            <a:r>
              <a:rPr lang="en-US" dirty="0"/>
              <a:t>ĐỀ TÀI: XÂY DỰNG WEBSITE BÁN MỸ PHẨM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F310D7E-8F1E-4C2F-8824-E43E043DD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Palm tree">
            <a:extLst>
              <a:ext uri="{FF2B5EF4-FFF2-40B4-BE49-F238E27FC236}">
                <a16:creationId xmlns:a16="http://schemas.microsoft.com/office/drawing/2014/main" id="{5A75EE0A-53B5-4719-9CB7-5387E99D98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80409" y="1629189"/>
            <a:ext cx="914400" cy="914400"/>
          </a:xfrm>
          <a:prstGeom prst="rect">
            <a:avLst/>
          </a:prstGeom>
        </p:spPr>
      </p:pic>
      <p:pic>
        <p:nvPicPr>
          <p:cNvPr id="17" name="Graphic 16" descr="Beach ball">
            <a:extLst>
              <a:ext uri="{FF2B5EF4-FFF2-40B4-BE49-F238E27FC236}">
                <a16:creationId xmlns:a16="http://schemas.microsoft.com/office/drawing/2014/main" id="{48F21C9B-2A2B-49E0-A15C-401F0E8DE9C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48889" y="1993669"/>
            <a:ext cx="548640" cy="548640"/>
          </a:xfrm>
          <a:prstGeom prst="rect">
            <a:avLst/>
          </a:prstGeom>
        </p:spPr>
      </p:pic>
      <p:pic>
        <p:nvPicPr>
          <p:cNvPr id="20" name="Graphic 19" descr="Bucket and shovel">
            <a:extLst>
              <a:ext uri="{FF2B5EF4-FFF2-40B4-BE49-F238E27FC236}">
                <a16:creationId xmlns:a16="http://schemas.microsoft.com/office/drawing/2014/main" id="{02432592-29B9-4972-91B0-C8987327EC8D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94809" y="1874056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13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62223-8715-4B3F-9B1A-449994F6C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bao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cũ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chí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rửa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dưỡng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chăm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sóc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…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880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D4A6B-CD6D-4E92-945F-FF8BA4641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dưỡng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rửa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chăm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sóc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…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SK-II,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Sukin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Simple, OHUI, …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280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5FF39-700F-4EA2-A8ED-C96E9C602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342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4777D-08EA-43B4-A6FA-15A9B53AC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Admin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Admin: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538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0DEFD-99BB-4920-B299-D05E849C6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khảo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website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mỹ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ở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Nam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nắm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Mỗi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website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tất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Admin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website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thương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B6B06E-948F-45D4-9ECF-F6D255FC299D}"/>
              </a:ext>
            </a:extLst>
          </p:cNvPr>
          <p:cNvSpPr txBox="1"/>
          <p:nvPr/>
        </p:nvSpPr>
        <p:spPr>
          <a:xfrm>
            <a:off x="1416675" y="1994417"/>
            <a:ext cx="5692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Garamond" panose="02020404030301010803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.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Khảo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sát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hiện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trang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và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xây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dựng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hệ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thống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9278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0DEFD-99BB-4920-B299-D05E849C6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Đây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website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mỹ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nối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nhanh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chóng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dàng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lựa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so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phù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Website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Dành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website.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Vì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thế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website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mỹ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thấy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...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thương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Chức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khoản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B6B06E-948F-45D4-9ECF-F6D255FC299D}"/>
              </a:ext>
            </a:extLst>
          </p:cNvPr>
          <p:cNvSpPr txBox="1"/>
          <p:nvPr/>
        </p:nvSpPr>
        <p:spPr>
          <a:xfrm>
            <a:off x="1416675" y="1994417"/>
            <a:ext cx="5692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Garamond" panose="02020404030301010803"/>
              </a:rPr>
              <a:t>3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. </a:t>
            </a:r>
            <a:r>
              <a:rPr lang="en-US" sz="2400" dirty="0" err="1">
                <a:solidFill>
                  <a:prstClr val="black"/>
                </a:solidFill>
                <a:latin typeface="Garamond" panose="02020404030301010803"/>
              </a:rPr>
              <a:t>Phân</a:t>
            </a:r>
            <a:r>
              <a:rPr lang="en-US" sz="2400" dirty="0">
                <a:solidFill>
                  <a:prstClr val="black"/>
                </a:solidFill>
                <a:latin typeface="Garamond" panose="02020404030301010803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Garamond" panose="02020404030301010803"/>
              </a:rPr>
              <a:t>tích</a:t>
            </a:r>
            <a:r>
              <a:rPr lang="en-US" sz="2400" dirty="0">
                <a:solidFill>
                  <a:prstClr val="black"/>
                </a:solidFill>
                <a:latin typeface="Garamond" panose="02020404030301010803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Garamond" panose="02020404030301010803"/>
              </a:rPr>
              <a:t>chức</a:t>
            </a:r>
            <a:r>
              <a:rPr lang="en-US" sz="2400" dirty="0">
                <a:solidFill>
                  <a:prstClr val="black"/>
                </a:solidFill>
                <a:latin typeface="Garamond" panose="02020404030301010803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Garamond" panose="02020404030301010803"/>
              </a:rPr>
              <a:t>năng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1943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0DEFD-99BB-4920-B299-D05E849C6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Dành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(Admin):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soát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quyền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mình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xóa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xóa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Thêm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xóa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xóa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Chi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xóa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EA9E53-2DEC-4965-A2A3-46B2C9667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86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6E4C7-7F21-45C5-B863-97234EF97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76070"/>
            <a:ext cx="9601196" cy="885305"/>
          </a:xfrm>
        </p:spPr>
        <p:txBody>
          <a:bodyPr/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B6B06E-948F-45D4-9ECF-F6D255FC299D}"/>
              </a:ext>
            </a:extLst>
          </p:cNvPr>
          <p:cNvSpPr txBox="1"/>
          <p:nvPr/>
        </p:nvSpPr>
        <p:spPr>
          <a:xfrm>
            <a:off x="1416675" y="1994417"/>
            <a:ext cx="5692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1. </a:t>
            </a:r>
            <a:r>
              <a:rPr lang="en-US" sz="2400" dirty="0" err="1">
                <a:solidFill>
                  <a:prstClr val="black"/>
                </a:solidFill>
                <a:latin typeface="Garamond" panose="02020404030301010803"/>
              </a:rPr>
              <a:t>Các</a:t>
            </a:r>
            <a:r>
              <a:rPr lang="en-US" sz="2400" dirty="0">
                <a:solidFill>
                  <a:prstClr val="black"/>
                </a:solidFill>
                <a:latin typeface="Garamond" panose="02020404030301010803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Garamond" panose="02020404030301010803"/>
              </a:rPr>
              <a:t>tác</a:t>
            </a:r>
            <a:r>
              <a:rPr lang="en-US" sz="2400" dirty="0">
                <a:solidFill>
                  <a:prstClr val="black"/>
                </a:solidFill>
                <a:latin typeface="Garamond" panose="02020404030301010803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Garamond" panose="02020404030301010803"/>
              </a:rPr>
              <a:t>nhân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C5B2B2-2408-40C9-BA9A-7DAFE1B60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925" y="2669146"/>
            <a:ext cx="5695238" cy="2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834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B6B06E-948F-45D4-9ECF-F6D255FC299D}"/>
              </a:ext>
            </a:extLst>
          </p:cNvPr>
          <p:cNvSpPr txBox="1"/>
          <p:nvPr/>
        </p:nvSpPr>
        <p:spPr>
          <a:xfrm>
            <a:off x="1416675" y="1994417"/>
            <a:ext cx="5692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Garamond" panose="02020404030301010803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. </a:t>
            </a:r>
            <a:r>
              <a:rPr lang="en-US" sz="2400" dirty="0" err="1">
                <a:solidFill>
                  <a:prstClr val="black"/>
                </a:solidFill>
                <a:latin typeface="Garamond" panose="02020404030301010803"/>
              </a:rPr>
              <a:t>Sơ</a:t>
            </a:r>
            <a:r>
              <a:rPr lang="en-US" sz="2400" dirty="0">
                <a:solidFill>
                  <a:prstClr val="black"/>
                </a:solidFill>
                <a:latin typeface="Garamond" panose="02020404030301010803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Garamond" panose="02020404030301010803"/>
              </a:rPr>
              <a:t>đồ</a:t>
            </a:r>
            <a:r>
              <a:rPr lang="en-US" sz="2400" dirty="0">
                <a:solidFill>
                  <a:prstClr val="black"/>
                </a:solidFill>
                <a:latin typeface="Garamond" panose="02020404030301010803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Garamond" panose="02020404030301010803"/>
              </a:rPr>
              <a:t>Usecase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F3B255-84AD-4EDB-993F-CAA6423BC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Admin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C716F2-A15D-4D4C-9685-6ADB846EE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712" y="2791970"/>
            <a:ext cx="5761990" cy="253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03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4A087-4A70-43F4-BA4F-F0367E6B7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200E29-A2C9-42EC-BBA0-E2F95BC80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557" y="2576726"/>
            <a:ext cx="5761990" cy="299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79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7DE69-9246-4C6D-B903-F8ACF4C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NỘI DUNG</a:t>
            </a:r>
          </a:p>
        </p:txBody>
      </p:sp>
      <p:graphicFrame>
        <p:nvGraphicFramePr>
          <p:cNvPr id="24" name="Content Placeholder 8" descr="Smart Icons">
            <a:extLst>
              <a:ext uri="{FF2B5EF4-FFF2-40B4-BE49-F238E27FC236}">
                <a16:creationId xmlns:a16="http://schemas.microsoft.com/office/drawing/2014/main" id="{AF65593E-D01F-46FF-BA88-B366A26F23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3554225"/>
              </p:ext>
            </p:extLst>
          </p:nvPr>
        </p:nvGraphicFramePr>
        <p:xfrm>
          <a:off x="1295400" y="2772384"/>
          <a:ext cx="9601197" cy="287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26498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99141-B5A2-47A5-8FCA-EE76E3CCF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DB7F39-7B2F-4D2C-B487-0A22F6BAD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740" y="2692730"/>
            <a:ext cx="5761990" cy="270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42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A95C8-6A1C-47C2-A4C8-F008AC9F6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CFAE6A-72B3-4931-AE06-F3C7EEBD6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134" y="2731770"/>
            <a:ext cx="5761990" cy="296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25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10957-EBE9-46CD-A2B6-854D0AE8B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CFF2D-96B4-485D-8E01-0B6DA0F4B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379" y="2987899"/>
            <a:ext cx="5652770" cy="215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24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6D80F-1687-4296-A588-CC3E435DA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E39574-0044-4071-899B-72EB01781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193" y="2707322"/>
            <a:ext cx="5761990" cy="301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91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6E4C7-7F21-45C5-B863-97234EF97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76070"/>
            <a:ext cx="9601196" cy="885305"/>
          </a:xfrm>
        </p:spPr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B6B06E-948F-45D4-9ECF-F6D255FC299D}"/>
              </a:ext>
            </a:extLst>
          </p:cNvPr>
          <p:cNvSpPr txBox="1"/>
          <p:nvPr/>
        </p:nvSpPr>
        <p:spPr>
          <a:xfrm>
            <a:off x="1416675" y="1994417"/>
            <a:ext cx="5692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1. </a:t>
            </a:r>
            <a:r>
              <a:rPr lang="en-US" sz="2400" dirty="0" err="1">
                <a:solidFill>
                  <a:prstClr val="black"/>
                </a:solidFill>
                <a:latin typeface="Garamond" panose="02020404030301010803"/>
              </a:rPr>
              <a:t>Thiết</a:t>
            </a:r>
            <a:r>
              <a:rPr lang="en-US" sz="2400" dirty="0">
                <a:solidFill>
                  <a:prstClr val="black"/>
                </a:solidFill>
                <a:latin typeface="Garamond" panose="02020404030301010803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Garamond" panose="02020404030301010803"/>
              </a:rPr>
              <a:t>kế</a:t>
            </a:r>
            <a:r>
              <a:rPr lang="en-US" sz="2400" dirty="0">
                <a:solidFill>
                  <a:prstClr val="black"/>
                </a:solidFill>
                <a:latin typeface="Garamond" panose="02020404030301010803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Garamond" panose="02020404030301010803"/>
              </a:rPr>
              <a:t>cơ</a:t>
            </a:r>
            <a:r>
              <a:rPr lang="en-US" sz="2400" dirty="0">
                <a:solidFill>
                  <a:prstClr val="black"/>
                </a:solidFill>
                <a:latin typeface="Garamond" panose="02020404030301010803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Garamond" panose="02020404030301010803"/>
              </a:rPr>
              <a:t>sở</a:t>
            </a:r>
            <a:r>
              <a:rPr lang="en-US" sz="2400" dirty="0">
                <a:solidFill>
                  <a:prstClr val="black"/>
                </a:solidFill>
                <a:latin typeface="Garamond" panose="02020404030301010803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Garamond" panose="02020404030301010803"/>
              </a:rPr>
              <a:t>dữ</a:t>
            </a:r>
            <a:r>
              <a:rPr lang="en-US" sz="2400" dirty="0">
                <a:solidFill>
                  <a:prstClr val="black"/>
                </a:solidFill>
                <a:latin typeface="Garamond" panose="02020404030301010803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Garamond" panose="02020404030301010803"/>
              </a:rPr>
              <a:t>liệu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8BAA2C-BFD5-4B72-9F29-F0A649302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/>
          <a:lstStyle/>
          <a:p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admin (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tbl_admin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38178C-86C2-43A7-87F3-D19B8214B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32" y="3351639"/>
            <a:ext cx="5257143" cy="1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581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888B4-784A-463D-80F0-9BC26B81C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giỏ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(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tbl_cart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BDFEB8-BBD5-4012-8FD1-481C45368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703" y="3278305"/>
            <a:ext cx="5390476" cy="1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452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7688D-0689-4462-B506-D30F25A02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giỏ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(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tbl_cart_details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524CBB-E483-41BA-B5FD-10ABAFCD7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618" y="3292590"/>
            <a:ext cx="5304762" cy="1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747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1C183-700B-4B1B-8CA9-C71D098F3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(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tbl_dangky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35A66-05AF-4B59-80F2-F63EBAAAE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999" y="2944971"/>
            <a:ext cx="5400000" cy="2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252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33CC1-F215-49DE-BC1A-2ACD8EACE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(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tbl_danhmuc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577282-980C-4D4D-8967-7F831A543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08" y="3445099"/>
            <a:ext cx="5352381" cy="1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689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113B1-ED25-42AD-8D16-1BAED1B63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(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tbl_sanpham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FF4589-7273-4A4C-A1E3-AA7EE9572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380" y="3004115"/>
            <a:ext cx="5295238" cy="2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57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44B17FE-2E14-47B6-B5A8-4363DE769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E53280-E6EB-47D2-B0BB-78B772DC4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rgbClr val="37373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4C4738-31FA-4AA4-9D3A-9B0F0B1F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C7DE69-9246-4C6D-B903-F8ACF4C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108" y="838200"/>
            <a:ext cx="2730414" cy="5062559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PHẦN MỞ ĐẦU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9F3F69-CB9E-4C14-8F9B-7565980C8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7" name="Content Placeholder 6" descr="SmartArt">
            <a:extLst>
              <a:ext uri="{FF2B5EF4-FFF2-40B4-BE49-F238E27FC236}">
                <a16:creationId xmlns:a16="http://schemas.microsoft.com/office/drawing/2014/main" id="{B2E1BEE4-C00C-453D-A483-736EC14BB2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4267064"/>
              </p:ext>
            </p:extLst>
          </p:nvPr>
        </p:nvGraphicFramePr>
        <p:xfrm>
          <a:off x="5158661" y="1"/>
          <a:ext cx="6575425" cy="7039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21DBF26E-7347-47EE-844A-C3ACF80A9AA1}"/>
              </a:ext>
            </a:extLst>
          </p:cNvPr>
          <p:cNvSpPr/>
          <p:nvPr/>
        </p:nvSpPr>
        <p:spPr>
          <a:xfrm>
            <a:off x="5267459" y="257578"/>
            <a:ext cx="5972433" cy="9407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 err="1"/>
              <a:t>Lý</a:t>
            </a:r>
            <a:r>
              <a:rPr lang="en-US" sz="3200" b="1" dirty="0"/>
              <a:t> don </a:t>
            </a:r>
            <a:r>
              <a:rPr lang="en-US" sz="3200" b="1" dirty="0" err="1"/>
              <a:t>chọn</a:t>
            </a:r>
            <a:r>
              <a:rPr lang="en-US" sz="3200" b="1" dirty="0"/>
              <a:t> </a:t>
            </a:r>
            <a:r>
              <a:rPr lang="en-US" sz="3200" b="1" dirty="0" err="1"/>
              <a:t>đề</a:t>
            </a:r>
            <a:r>
              <a:rPr lang="en-US" sz="3200" b="1" dirty="0"/>
              <a:t> </a:t>
            </a:r>
            <a:r>
              <a:rPr lang="en-US" sz="3200" b="1" dirty="0" err="1"/>
              <a:t>tài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2672774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9F5AA-6BD1-48E8-94A6-F469FE37D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thương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(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tbl_thuonghieu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D6D18A-63A8-49D0-B3FF-FCDDE419F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166" y="3406462"/>
            <a:ext cx="5304762" cy="1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5224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6E4C7-7F21-45C5-B863-97234EF97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76070"/>
            <a:ext cx="9601196" cy="885305"/>
          </a:xfrm>
        </p:spPr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B6B06E-948F-45D4-9ECF-F6D255FC299D}"/>
              </a:ext>
            </a:extLst>
          </p:cNvPr>
          <p:cNvSpPr txBox="1"/>
          <p:nvPr/>
        </p:nvSpPr>
        <p:spPr>
          <a:xfrm>
            <a:off x="1416675" y="1994417"/>
            <a:ext cx="5692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1. </a:t>
            </a:r>
            <a:r>
              <a:rPr lang="en-US" sz="2400" dirty="0" err="1">
                <a:solidFill>
                  <a:prstClr val="black"/>
                </a:solidFill>
                <a:latin typeface="Garamond" panose="02020404030301010803"/>
              </a:rPr>
              <a:t>Mối</a:t>
            </a:r>
            <a:r>
              <a:rPr lang="en-US" sz="2400" dirty="0">
                <a:solidFill>
                  <a:prstClr val="black"/>
                </a:solidFill>
                <a:latin typeface="Garamond" panose="02020404030301010803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Garamond" panose="02020404030301010803"/>
              </a:rPr>
              <a:t>quan</a:t>
            </a:r>
            <a:r>
              <a:rPr lang="en-US" sz="2400" dirty="0">
                <a:solidFill>
                  <a:prstClr val="black"/>
                </a:solidFill>
                <a:latin typeface="Garamond" panose="02020404030301010803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Garamond" panose="02020404030301010803"/>
              </a:rPr>
              <a:t>hệ</a:t>
            </a:r>
            <a:r>
              <a:rPr lang="en-US" sz="2400" dirty="0">
                <a:solidFill>
                  <a:prstClr val="black"/>
                </a:solidFill>
                <a:latin typeface="Garamond" panose="02020404030301010803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Garamond" panose="02020404030301010803"/>
              </a:rPr>
              <a:t>giữa</a:t>
            </a:r>
            <a:r>
              <a:rPr lang="en-US" sz="2400" dirty="0">
                <a:solidFill>
                  <a:prstClr val="black"/>
                </a:solidFill>
                <a:latin typeface="Garamond" panose="02020404030301010803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Garamond" panose="02020404030301010803"/>
              </a:rPr>
              <a:t>các</a:t>
            </a:r>
            <a:r>
              <a:rPr lang="en-US" sz="2400" dirty="0">
                <a:solidFill>
                  <a:prstClr val="black"/>
                </a:solidFill>
                <a:latin typeface="Garamond" panose="02020404030301010803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Garamond" panose="02020404030301010803"/>
              </a:rPr>
              <a:t>bảng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C58A71-9F7B-44D9-B24F-1AFACA7CEF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7" t="19389" r="8612" b="9416"/>
          <a:stretch/>
        </p:blipFill>
        <p:spPr bwMode="auto">
          <a:xfrm>
            <a:off x="1416676" y="2456082"/>
            <a:ext cx="9479922" cy="38288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71579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44B17FE-2E14-47B6-B5A8-4363DE769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E53280-E6EB-47D2-B0BB-78B772DC4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rgbClr val="37373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4C4738-31FA-4AA4-9D3A-9B0F0B1F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C7DE69-9246-4C6D-B903-F8ACF4C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108" y="838200"/>
            <a:ext cx="2730414" cy="5062559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+mn-lt"/>
                <a:cs typeface="Times New Roman" panose="02020603050405020304" pitchFamily="18" charset="0"/>
              </a:rPr>
              <a:t>CÀI ĐẶT VÀ XÂY DỰNG DEMO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9F3F69-CB9E-4C14-8F9B-7565980C8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graphicFrame>
        <p:nvGraphicFramePr>
          <p:cNvPr id="7" name="Content Placeholder 6" descr="SmartArt">
            <a:extLst>
              <a:ext uri="{FF2B5EF4-FFF2-40B4-BE49-F238E27FC236}">
                <a16:creationId xmlns:a16="http://schemas.microsoft.com/office/drawing/2014/main" id="{B2E1BEE4-C00C-453D-A483-736EC14BB2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6591868"/>
              </p:ext>
            </p:extLst>
          </p:nvPr>
        </p:nvGraphicFramePr>
        <p:xfrm>
          <a:off x="5158661" y="1"/>
          <a:ext cx="6575425" cy="7039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191504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6E4C7-7F21-45C5-B863-97234EF97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76070"/>
            <a:ext cx="9601196" cy="885305"/>
          </a:xfrm>
        </p:spPr>
        <p:txBody>
          <a:bodyPr/>
          <a:lstStyle/>
          <a:p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Demo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B6B06E-948F-45D4-9ECF-F6D255FC299D}"/>
              </a:ext>
            </a:extLst>
          </p:cNvPr>
          <p:cNvSpPr txBox="1"/>
          <p:nvPr/>
        </p:nvSpPr>
        <p:spPr>
          <a:xfrm>
            <a:off x="1416675" y="1994417"/>
            <a:ext cx="5692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1.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Công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cụ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sử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dụng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05FF45-A70B-4018-8553-17A190DCF2BE}"/>
              </a:ext>
            </a:extLst>
          </p:cNvPr>
          <p:cNvSpPr txBox="1"/>
          <p:nvPr/>
        </p:nvSpPr>
        <p:spPr>
          <a:xfrm>
            <a:off x="1700011" y="2604458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Xampp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85F6D1-F10F-4402-A867-1D05EADD9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906" y="2973790"/>
            <a:ext cx="4481848" cy="24482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02095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05FF45-A70B-4018-8553-17A190DCF2BE}"/>
              </a:ext>
            </a:extLst>
          </p:cNvPr>
          <p:cNvSpPr txBox="1"/>
          <p:nvPr/>
        </p:nvSpPr>
        <p:spPr>
          <a:xfrm>
            <a:off x="1700011" y="2604458"/>
            <a:ext cx="219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dirty="0">
                <a:solidFill>
                  <a:prstClr val="black"/>
                </a:solidFill>
                <a:latin typeface="Garamond" panose="02020404030301010803"/>
              </a:rPr>
              <a:t>Visual Studio Code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E7B7CD-395C-45B3-89F9-30815D684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431" y="2973790"/>
            <a:ext cx="3601165" cy="24153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7035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6E4C7-7F21-45C5-B863-97234EF97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76070"/>
            <a:ext cx="9601196" cy="885305"/>
          </a:xfrm>
        </p:spPr>
        <p:txBody>
          <a:bodyPr/>
          <a:lstStyle/>
          <a:p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Demo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B6B06E-948F-45D4-9ECF-F6D255FC299D}"/>
              </a:ext>
            </a:extLst>
          </p:cNvPr>
          <p:cNvSpPr txBox="1"/>
          <p:nvPr/>
        </p:nvSpPr>
        <p:spPr>
          <a:xfrm>
            <a:off x="1416675" y="1994417"/>
            <a:ext cx="5692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1. </a:t>
            </a:r>
            <a:r>
              <a:rPr lang="en-US" sz="2400" dirty="0">
                <a:solidFill>
                  <a:prstClr val="black"/>
                </a:solidFill>
                <a:latin typeface="Garamond" panose="02020404030301010803"/>
              </a:rPr>
              <a:t>Minh </a:t>
            </a:r>
            <a:r>
              <a:rPr lang="en-US" sz="2400" dirty="0" err="1">
                <a:solidFill>
                  <a:prstClr val="black"/>
                </a:solidFill>
                <a:latin typeface="Garamond" panose="02020404030301010803"/>
              </a:rPr>
              <a:t>họa</a:t>
            </a:r>
            <a:r>
              <a:rPr lang="en-US" sz="2400" dirty="0">
                <a:solidFill>
                  <a:prstClr val="black"/>
                </a:solidFill>
                <a:latin typeface="Garamond" panose="02020404030301010803"/>
              </a:rPr>
              <a:t> website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05FF45-A70B-4018-8553-17A190DCF2BE}"/>
              </a:ext>
            </a:extLst>
          </p:cNvPr>
          <p:cNvSpPr txBox="1"/>
          <p:nvPr/>
        </p:nvSpPr>
        <p:spPr>
          <a:xfrm>
            <a:off x="1700011" y="2604458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dirty="0">
                <a:solidFill>
                  <a:prstClr val="black"/>
                </a:solidFill>
                <a:latin typeface="Garamond" panose="02020404030301010803"/>
              </a:rPr>
              <a:t>Giao </a:t>
            </a:r>
            <a:r>
              <a:rPr lang="en-US" dirty="0" err="1">
                <a:solidFill>
                  <a:prstClr val="black"/>
                </a:solidFill>
                <a:latin typeface="Garamond" panose="02020404030301010803"/>
              </a:rPr>
              <a:t>diện</a:t>
            </a:r>
            <a:r>
              <a:rPr lang="en-US" dirty="0">
                <a:solidFill>
                  <a:prstClr val="black"/>
                </a:solidFill>
                <a:latin typeface="Garamond" panose="02020404030301010803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Garamond" panose="02020404030301010803"/>
              </a:rPr>
              <a:t>trang</a:t>
            </a:r>
            <a:r>
              <a:rPr lang="en-US" dirty="0">
                <a:solidFill>
                  <a:prstClr val="black"/>
                </a:solidFill>
                <a:latin typeface="Garamond" panose="02020404030301010803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Garamond" panose="02020404030301010803"/>
              </a:rPr>
              <a:t>đăng</a:t>
            </a:r>
            <a:r>
              <a:rPr lang="en-US" dirty="0">
                <a:solidFill>
                  <a:prstClr val="black"/>
                </a:solidFill>
                <a:latin typeface="Garamond" panose="02020404030301010803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Garamond" panose="02020404030301010803"/>
              </a:rPr>
              <a:t>ký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C1A819-C875-4620-8A57-4DDD2A0AB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06" r="1553" b="4568"/>
          <a:stretch/>
        </p:blipFill>
        <p:spPr bwMode="auto">
          <a:xfrm>
            <a:off x="3821104" y="2973790"/>
            <a:ext cx="5670550" cy="27019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787949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05FF45-A70B-4018-8553-17A190DCF2BE}"/>
              </a:ext>
            </a:extLst>
          </p:cNvPr>
          <p:cNvSpPr txBox="1"/>
          <p:nvPr/>
        </p:nvSpPr>
        <p:spPr>
          <a:xfrm>
            <a:off x="1700011" y="2604458"/>
            <a:ext cx="289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Giao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diện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trang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đăng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nhập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0C5AB2-91CB-4AC8-880A-B83F16B4AE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39" r="1822" b="4142"/>
          <a:stretch/>
        </p:blipFill>
        <p:spPr bwMode="auto">
          <a:xfrm>
            <a:off x="4079188" y="2973790"/>
            <a:ext cx="5654040" cy="26949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225400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05FF45-A70B-4018-8553-17A190DCF2BE}"/>
              </a:ext>
            </a:extLst>
          </p:cNvPr>
          <p:cNvSpPr txBox="1"/>
          <p:nvPr/>
        </p:nvSpPr>
        <p:spPr>
          <a:xfrm>
            <a:off x="1700011" y="2604458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Giao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diện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trang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hiển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thị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sản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phẩm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2FB766-595D-4BD5-A49E-90BBE541AE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11374" r="1208" b="4151"/>
          <a:stretch/>
        </p:blipFill>
        <p:spPr bwMode="auto">
          <a:xfrm>
            <a:off x="1169615" y="3047654"/>
            <a:ext cx="4926385" cy="27355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943BAC-8FD0-41F5-A0C0-2B6E734E05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42" r="972" b="3927"/>
          <a:stretch/>
        </p:blipFill>
        <p:spPr bwMode="auto">
          <a:xfrm>
            <a:off x="6096000" y="3047654"/>
            <a:ext cx="4926384" cy="27635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665737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05FF45-A70B-4018-8553-17A190DCF2BE}"/>
              </a:ext>
            </a:extLst>
          </p:cNvPr>
          <p:cNvSpPr txBox="1"/>
          <p:nvPr/>
        </p:nvSpPr>
        <p:spPr>
          <a:xfrm>
            <a:off x="1700011" y="2604458"/>
            <a:ext cx="3706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Giao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diện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trang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tìm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kiếm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sản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phẩm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A6B94-522D-4590-8F33-4CA3ED0820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41" r="855" b="3931"/>
          <a:stretch/>
        </p:blipFill>
        <p:spPr bwMode="auto">
          <a:xfrm>
            <a:off x="3240405" y="3141944"/>
            <a:ext cx="5711190" cy="27635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56134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05FF45-A70B-4018-8553-17A190DCF2BE}"/>
              </a:ext>
            </a:extLst>
          </p:cNvPr>
          <p:cNvSpPr txBox="1"/>
          <p:nvPr/>
        </p:nvSpPr>
        <p:spPr>
          <a:xfrm>
            <a:off x="1700011" y="2604458"/>
            <a:ext cx="4565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Giao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diện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trang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hiển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thị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danh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mục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sản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phẩm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627EE-70CC-4EB8-8B34-AA2EE98A9B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53" r="1108" b="3949"/>
          <a:stretch/>
        </p:blipFill>
        <p:spPr bwMode="auto">
          <a:xfrm>
            <a:off x="3247072" y="3106800"/>
            <a:ext cx="5697855" cy="27565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06810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7DE69-9246-4C6D-B903-F8ACF4C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1255926"/>
            <a:ext cx="9601196" cy="116864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262626"/>
                </a:solidFill>
              </a:rPr>
              <a:t>Lý</a:t>
            </a:r>
            <a:r>
              <a:rPr lang="en-US" dirty="0">
                <a:solidFill>
                  <a:srgbClr val="262626"/>
                </a:solidFill>
              </a:rPr>
              <a:t> do </a:t>
            </a:r>
            <a:r>
              <a:rPr lang="en-US" dirty="0" err="1">
                <a:solidFill>
                  <a:srgbClr val="262626"/>
                </a:solidFill>
              </a:rPr>
              <a:t>chọn</a:t>
            </a:r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dirty="0" err="1">
                <a:solidFill>
                  <a:srgbClr val="262626"/>
                </a:solidFill>
              </a:rPr>
              <a:t>đề</a:t>
            </a:r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dirty="0" err="1">
                <a:solidFill>
                  <a:srgbClr val="262626"/>
                </a:solidFill>
              </a:rPr>
              <a:t>tài</a:t>
            </a:r>
            <a:endParaRPr lang="en-US" dirty="0">
              <a:solidFill>
                <a:srgbClr val="262626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02850B-7A33-4929-8C53-1F6E4053E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21228"/>
            <a:ext cx="9601196" cy="345464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	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Ở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hội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ngày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nay,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nghệ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những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ngành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quyền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lực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bậc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Từ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xuất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doanh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giáo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y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tế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…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Đặc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biệt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4.0,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nghệ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ưu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lực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thủ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chi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Cùng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Internet ở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đang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Website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trực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tuyến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hay website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hiểu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tử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phục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vụ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xã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hội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đó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cũng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do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em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chọn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đề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tài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này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2914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05FF45-A70B-4018-8553-17A190DCF2BE}"/>
              </a:ext>
            </a:extLst>
          </p:cNvPr>
          <p:cNvSpPr txBox="1"/>
          <p:nvPr/>
        </p:nvSpPr>
        <p:spPr>
          <a:xfrm>
            <a:off x="1700011" y="2604458"/>
            <a:ext cx="4036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Giao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diện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trang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thương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hiệu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sản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phẩm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2C8275-1A08-4BB6-9025-AE1D093D85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42" r="1076" b="4555"/>
          <a:stretch/>
        </p:blipFill>
        <p:spPr bwMode="auto">
          <a:xfrm>
            <a:off x="3247072" y="3139225"/>
            <a:ext cx="5697855" cy="2743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774545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05FF45-A70B-4018-8553-17A190DCF2BE}"/>
              </a:ext>
            </a:extLst>
          </p:cNvPr>
          <p:cNvSpPr txBox="1"/>
          <p:nvPr/>
        </p:nvSpPr>
        <p:spPr>
          <a:xfrm>
            <a:off x="1700011" y="2604458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Giao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diện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trang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đổi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mật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khẩu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DC05D0-C850-4873-BE2B-90D7003325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74" r="1689" b="5201"/>
          <a:stretch/>
        </p:blipFill>
        <p:spPr bwMode="auto">
          <a:xfrm>
            <a:off x="3264217" y="3134105"/>
            <a:ext cx="5663565" cy="27019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787660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05FF45-A70B-4018-8553-17A190DCF2BE}"/>
              </a:ext>
            </a:extLst>
          </p:cNvPr>
          <p:cNvSpPr txBox="1"/>
          <p:nvPr/>
        </p:nvSpPr>
        <p:spPr>
          <a:xfrm>
            <a:off x="1700011" y="2604458"/>
            <a:ext cx="3519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Giao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diện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trang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chi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tiết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sản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phẩm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35EC05-9AEB-473B-9F41-25E6A64D1B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85" r="1565" b="4777"/>
          <a:stretch/>
        </p:blipFill>
        <p:spPr bwMode="auto">
          <a:xfrm>
            <a:off x="1302336" y="2973790"/>
            <a:ext cx="4793664" cy="27089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A33096-6EB5-4B5A-AB74-7A552322F9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75" r="1926" b="4774"/>
          <a:stretch/>
        </p:blipFill>
        <p:spPr bwMode="auto">
          <a:xfrm>
            <a:off x="6228520" y="2966805"/>
            <a:ext cx="4924583" cy="27158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23357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05FF45-A70B-4018-8553-17A190DCF2BE}"/>
              </a:ext>
            </a:extLst>
          </p:cNvPr>
          <p:cNvSpPr txBox="1"/>
          <p:nvPr/>
        </p:nvSpPr>
        <p:spPr>
          <a:xfrm>
            <a:off x="1700011" y="2604458"/>
            <a:ext cx="265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Giao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diện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giỏ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hàng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mini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3A611B-149F-4CA3-89B9-D36272E21A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95" r="2292" b="4786"/>
          <a:stretch/>
        </p:blipFill>
        <p:spPr bwMode="auto">
          <a:xfrm>
            <a:off x="3281362" y="3076821"/>
            <a:ext cx="5629275" cy="27019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19420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05FF45-A70B-4018-8553-17A190DCF2BE}"/>
              </a:ext>
            </a:extLst>
          </p:cNvPr>
          <p:cNvSpPr txBox="1"/>
          <p:nvPr/>
        </p:nvSpPr>
        <p:spPr>
          <a:xfrm>
            <a:off x="1700011" y="2604458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Giao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diện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trang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giỏ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hàng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5ECD4-DA11-4870-A508-C87CCF4976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74" r="1807" b="5599"/>
          <a:stretch/>
        </p:blipFill>
        <p:spPr bwMode="auto">
          <a:xfrm>
            <a:off x="3268662" y="3115015"/>
            <a:ext cx="5654675" cy="26885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69766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05FF45-A70B-4018-8553-17A190DCF2BE}"/>
              </a:ext>
            </a:extLst>
          </p:cNvPr>
          <p:cNvSpPr txBox="1"/>
          <p:nvPr/>
        </p:nvSpPr>
        <p:spPr>
          <a:xfrm>
            <a:off x="1700011" y="2604458"/>
            <a:ext cx="299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Giao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diện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trang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đã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đặt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hàng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EDCE45-67F5-4C7B-82DF-CDB078D8EA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86" r="1348" b="5410"/>
          <a:stretch/>
        </p:blipFill>
        <p:spPr bwMode="auto">
          <a:xfrm>
            <a:off x="3254692" y="3192288"/>
            <a:ext cx="5682615" cy="26885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054214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05FF45-A70B-4018-8553-17A190DCF2BE}"/>
              </a:ext>
            </a:extLst>
          </p:cNvPr>
          <p:cNvSpPr txBox="1"/>
          <p:nvPr/>
        </p:nvSpPr>
        <p:spPr>
          <a:xfrm>
            <a:off x="1700011" y="2604458"/>
            <a:ext cx="3510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Giao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diện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trang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đăng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nhập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admin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376FB0-1A06-40D9-9E0B-59B176864F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74" r="859" b="5409"/>
          <a:stretch/>
        </p:blipFill>
        <p:spPr bwMode="auto">
          <a:xfrm>
            <a:off x="3240405" y="3111840"/>
            <a:ext cx="5711190" cy="26949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295385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05FF45-A70B-4018-8553-17A190DCF2BE}"/>
              </a:ext>
            </a:extLst>
          </p:cNvPr>
          <p:cNvSpPr txBox="1"/>
          <p:nvPr/>
        </p:nvSpPr>
        <p:spPr>
          <a:xfrm>
            <a:off x="1700011" y="2604458"/>
            <a:ext cx="2502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Giao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diện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trang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admin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A4393A-834D-401B-A5B4-0CD537944D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1584" r="380" b="4351"/>
          <a:stretch/>
        </p:blipFill>
        <p:spPr bwMode="auto">
          <a:xfrm>
            <a:off x="3226752" y="3111065"/>
            <a:ext cx="5738495" cy="27222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030299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05FF45-A70B-4018-8553-17A190DCF2BE}"/>
              </a:ext>
            </a:extLst>
          </p:cNvPr>
          <p:cNvSpPr txBox="1"/>
          <p:nvPr/>
        </p:nvSpPr>
        <p:spPr>
          <a:xfrm>
            <a:off x="1700011" y="2604458"/>
            <a:ext cx="3208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Giao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diện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quản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lý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người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dùng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0EBF5E-25E5-431A-BB91-78BBD3C73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38" b="4370"/>
          <a:stretch/>
        </p:blipFill>
        <p:spPr bwMode="auto">
          <a:xfrm>
            <a:off x="3215322" y="3115014"/>
            <a:ext cx="5761355" cy="26885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632230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05FF45-A70B-4018-8553-17A190DCF2BE}"/>
              </a:ext>
            </a:extLst>
          </p:cNvPr>
          <p:cNvSpPr txBox="1"/>
          <p:nvPr/>
        </p:nvSpPr>
        <p:spPr>
          <a:xfrm>
            <a:off x="1700011" y="2604458"/>
            <a:ext cx="3054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Giao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diện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quản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lý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danh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mục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0F6553-A776-4694-9885-D5403F1944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75" b="4783"/>
          <a:stretch/>
        </p:blipFill>
        <p:spPr bwMode="auto">
          <a:xfrm>
            <a:off x="3215640" y="3036955"/>
            <a:ext cx="5760720" cy="27158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789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1CE8D-D9C9-4BA6-B16A-6CA688E77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đích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5EDA9-6CBD-440F-9174-75F99140B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đích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“Website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Mỹ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Minh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họa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chi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chức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xây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dựng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hoàn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chỉnh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bày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tổng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về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giao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những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nhằm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0384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05FF45-A70B-4018-8553-17A190DCF2BE}"/>
              </a:ext>
            </a:extLst>
          </p:cNvPr>
          <p:cNvSpPr txBox="1"/>
          <p:nvPr/>
        </p:nvSpPr>
        <p:spPr>
          <a:xfrm>
            <a:off x="1700011" y="2604458"/>
            <a:ext cx="328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Giao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diện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quản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lý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thương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hiệu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66F369-6048-40EE-B734-D56F544B4A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84" b="6675"/>
          <a:stretch/>
        </p:blipFill>
        <p:spPr bwMode="auto">
          <a:xfrm>
            <a:off x="3215640" y="3049834"/>
            <a:ext cx="5760720" cy="26473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687203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05FF45-A70B-4018-8553-17A190DCF2BE}"/>
              </a:ext>
            </a:extLst>
          </p:cNvPr>
          <p:cNvSpPr txBox="1"/>
          <p:nvPr/>
        </p:nvSpPr>
        <p:spPr>
          <a:xfrm>
            <a:off x="1700011" y="2604458"/>
            <a:ext cx="3046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Giao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diện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quản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lý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sản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phẩm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4788E8-6262-4F50-BF35-BB039AB067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06" r="1569" b="4582"/>
          <a:stretch/>
        </p:blipFill>
        <p:spPr bwMode="auto">
          <a:xfrm>
            <a:off x="3260725" y="3095468"/>
            <a:ext cx="5670550" cy="27019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883327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05FF45-A70B-4018-8553-17A190DCF2BE}"/>
              </a:ext>
            </a:extLst>
          </p:cNvPr>
          <p:cNvSpPr txBox="1"/>
          <p:nvPr/>
        </p:nvSpPr>
        <p:spPr>
          <a:xfrm>
            <a:off x="1700011" y="2604458"/>
            <a:ext cx="300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Giao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diện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quản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lý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đơn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hàng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2CF2C5-8F75-4EE9-B3D0-BC834F56DB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74" b="3936"/>
          <a:stretch/>
        </p:blipFill>
        <p:spPr bwMode="auto">
          <a:xfrm>
            <a:off x="3215957" y="3126663"/>
            <a:ext cx="5760085" cy="27425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167409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05FF45-A70B-4018-8553-17A190DCF2BE}"/>
              </a:ext>
            </a:extLst>
          </p:cNvPr>
          <p:cNvSpPr txBox="1"/>
          <p:nvPr/>
        </p:nvSpPr>
        <p:spPr>
          <a:xfrm>
            <a:off x="1700011" y="2604458"/>
            <a:ext cx="3687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Giao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diện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quản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lý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chi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tiết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đơn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hàng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FEA223-C0EA-4628-9375-8FD402F2B4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74" b="4572"/>
          <a:stretch/>
        </p:blipFill>
        <p:spPr bwMode="auto">
          <a:xfrm>
            <a:off x="3215640" y="3123944"/>
            <a:ext cx="5760720" cy="27222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100848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D5E3CF8B-6090-4FFC-B9BE-6FF60AEE4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444405B-FBD8-46A8-84D6-CE727801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221A9CB9-F531-48D3-A506-95FE2534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FD39BF5-DFD4-40A5-8009-2EA1391AB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691" y="494556"/>
            <a:ext cx="11227442" cy="588329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Shell">
            <a:extLst>
              <a:ext uri="{FF2B5EF4-FFF2-40B4-BE49-F238E27FC236}">
                <a16:creationId xmlns:a16="http://schemas.microsoft.com/office/drawing/2014/main" id="{F3D62F01-3570-47E7-BD58-A33F86CA145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 amt="3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88" r="1" b="1"/>
          <a:stretch/>
        </p:blipFill>
        <p:spPr>
          <a:xfrm>
            <a:off x="480691" y="494555"/>
            <a:ext cx="11227442" cy="5883296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3A0F723F-8F96-43F7-9D99-0D837624E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4020" y="577316"/>
            <a:ext cx="11056826" cy="5728876"/>
            <a:chOff x="574020" y="519524"/>
            <a:chExt cx="11056826" cy="5728876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F1B4D856-F364-4DDD-BC91-4D024A825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75937" y="519524"/>
              <a:ext cx="246888" cy="246888"/>
              <a:chOff x="582041" y="6001512"/>
              <a:chExt cx="246888" cy="246888"/>
            </a:xfrm>
          </p:grpSpPr>
          <p:sp useBgFill="1">
            <p:nvSpPr>
              <p:cNvPr id="51" name="Oval 72">
                <a:extLst>
                  <a:ext uri="{FF2B5EF4-FFF2-40B4-BE49-F238E27FC236}">
                    <a16:creationId xmlns:a16="http://schemas.microsoft.com/office/drawing/2014/main" id="{72F1CBC0-365A-4E91-A63B-B7599EDED5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49879"/>
                <a:ext cx="155448" cy="155448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Donut 38">
                <a:extLst>
                  <a:ext uri="{FF2B5EF4-FFF2-40B4-BE49-F238E27FC236}">
                    <a16:creationId xmlns:a16="http://schemas.microsoft.com/office/drawing/2014/main" id="{BE55A32E-C79F-4FD7-8BA4-7F3613D7BE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2041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B22DCA41-FD40-45D5-A909-60754B580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83958" y="6001512"/>
              <a:ext cx="246888" cy="246888"/>
              <a:chOff x="590062" y="6001512"/>
              <a:chExt cx="246888" cy="246888"/>
            </a:xfrm>
          </p:grpSpPr>
          <p:sp useBgFill="1">
            <p:nvSpPr>
              <p:cNvPr id="53" name="Oval 70">
                <a:extLst>
                  <a:ext uri="{FF2B5EF4-FFF2-40B4-BE49-F238E27FC236}">
                    <a16:creationId xmlns:a16="http://schemas.microsoft.com/office/drawing/2014/main" id="{03F3D55A-B20B-496C-B8DC-9E0C593E9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342" y="6057900"/>
                <a:ext cx="139700" cy="139700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Donut 36">
                <a:extLst>
                  <a:ext uri="{FF2B5EF4-FFF2-40B4-BE49-F238E27FC236}">
                    <a16:creationId xmlns:a16="http://schemas.microsoft.com/office/drawing/2014/main" id="{60221C8D-9A7A-4F34-AEE0-CF6BE6A4F0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0062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7419ED5-1433-4FFB-A272-D18229B04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4020" y="519524"/>
              <a:ext cx="246888" cy="246888"/>
              <a:chOff x="574020" y="6001512"/>
              <a:chExt cx="246888" cy="246888"/>
            </a:xfrm>
          </p:grpSpPr>
          <p:sp useBgFill="1">
            <p:nvSpPr>
              <p:cNvPr id="57" name="Oval 68">
                <a:extLst>
                  <a:ext uri="{FF2B5EF4-FFF2-40B4-BE49-F238E27FC236}">
                    <a16:creationId xmlns:a16="http://schemas.microsoft.com/office/drawing/2014/main" id="{8CBEE95B-136E-45DC-90DC-5E7C76EB4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57900"/>
                <a:ext cx="146304" cy="146304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Donut 34">
                <a:extLst>
                  <a:ext uri="{FF2B5EF4-FFF2-40B4-BE49-F238E27FC236}">
                    <a16:creationId xmlns:a16="http://schemas.microsoft.com/office/drawing/2014/main" id="{7A142A39-09DE-427E-98BE-AB81BBA21A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4020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6260297-94CB-4B81-B325-16CE9D23D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4020" y="6001512"/>
              <a:ext cx="246888" cy="246888"/>
              <a:chOff x="574020" y="6001512"/>
              <a:chExt cx="246888" cy="246888"/>
            </a:xfrm>
          </p:grpSpPr>
          <p:sp useBgFill="1">
            <p:nvSpPr>
              <p:cNvPr id="61" name="Oval 66">
                <a:extLst>
                  <a:ext uri="{FF2B5EF4-FFF2-40B4-BE49-F238E27FC236}">
                    <a16:creationId xmlns:a16="http://schemas.microsoft.com/office/drawing/2014/main" id="{2CFE29B2-BBC3-4B31-9C8A-D8378E5CE0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57900"/>
                <a:ext cx="139700" cy="139700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5" name="Donut 32">
                <a:extLst>
                  <a:ext uri="{FF2B5EF4-FFF2-40B4-BE49-F238E27FC236}">
                    <a16:creationId xmlns:a16="http://schemas.microsoft.com/office/drawing/2014/main" id="{9A38BB73-EDDD-49D1-A06C-2B793E000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4020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B4F001B-64F9-495D-AEA3-E3764742F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537138"/>
            <a:ext cx="10809644" cy="212501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Thank you everyone for listening and following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135029A-5B59-4B80-8F56-B7BB132D6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70123" y="3594428"/>
            <a:ext cx="81381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445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DFCC5-3D97-4D3F-97DA-BECA1BD2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Phạm</a:t>
            </a:r>
            <a:r>
              <a:rPr lang="en-US" dirty="0"/>
              <a:t> vi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A1007-2C3F-4F53-8486-F21F21D98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nghiêm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Mỹ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website.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nghiêm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Mỹ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733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6E4C7-7F21-45C5-B863-97234EF97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0DEFD-99BB-4920-B299-D05E849C6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mỹ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Nam.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066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44B17FE-2E14-47B6-B5A8-4363DE769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E53280-E6EB-47D2-B0BB-78B772DC4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rgbClr val="37373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4C4738-31FA-4AA4-9D3A-9B0F0B1F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C7DE69-9246-4C6D-B903-F8ACF4C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108" y="838200"/>
            <a:ext cx="2730414" cy="5062559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+mn-lt"/>
                <a:cs typeface="Times New Roman" panose="02020603050405020304" pitchFamily="18" charset="0"/>
              </a:rPr>
              <a:t>KHẢO SÁT VÀ PHÂN TÍCH HỆ THỐNG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9F3F69-CB9E-4C14-8F9B-7565980C8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graphicFrame>
        <p:nvGraphicFramePr>
          <p:cNvPr id="7" name="Content Placeholder 6" descr="SmartArt">
            <a:extLst>
              <a:ext uri="{FF2B5EF4-FFF2-40B4-BE49-F238E27FC236}">
                <a16:creationId xmlns:a16="http://schemas.microsoft.com/office/drawing/2014/main" id="{B2E1BEE4-C00C-453D-A483-736EC14BB2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9886625"/>
              </p:ext>
            </p:extLst>
          </p:nvPr>
        </p:nvGraphicFramePr>
        <p:xfrm>
          <a:off x="5158661" y="1"/>
          <a:ext cx="6575425" cy="7039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56083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6E4C7-7F21-45C5-B863-97234EF97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76070"/>
            <a:ext cx="9601196" cy="885305"/>
          </a:xfrm>
        </p:spPr>
        <p:txBody>
          <a:bodyPr/>
          <a:lstStyle/>
          <a:p>
            <a:r>
              <a:rPr lang="en-US" dirty="0" err="1"/>
              <a:t>Khảo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0DEFD-99BB-4920-B299-D05E849C6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Trang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tổng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website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Chi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B6B06E-948F-45D4-9ECF-F6D255FC299D}"/>
              </a:ext>
            </a:extLst>
          </p:cNvPr>
          <p:cNvSpPr txBox="1"/>
          <p:nvPr/>
        </p:nvSpPr>
        <p:spPr>
          <a:xfrm>
            <a:off x="1416675" y="1994417"/>
            <a:ext cx="5692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</a:t>
            </a: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tả</a:t>
            </a:r>
            <a:r>
              <a:rPr lang="en-US" sz="2400" dirty="0"/>
              <a:t> </a:t>
            </a:r>
            <a:r>
              <a:rPr lang="en-US" sz="2400" dirty="0" err="1"/>
              <a:t>bài</a:t>
            </a:r>
            <a:r>
              <a:rPr lang="en-US" sz="2400" dirty="0"/>
              <a:t> </a:t>
            </a:r>
            <a:r>
              <a:rPr lang="en-US" sz="2400" dirty="0" err="1"/>
              <a:t>toán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700240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Custom 46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FF9900"/>
      </a:accent2>
      <a:accent3>
        <a:srgbClr val="DD8C3C"/>
      </a:accent3>
      <a:accent4>
        <a:srgbClr val="8E684C"/>
      </a:accent4>
      <a:accent5>
        <a:srgbClr val="CBAF62"/>
      </a:accent5>
      <a:accent6>
        <a:srgbClr val="33CCCC"/>
      </a:accent6>
      <a:hlink>
        <a:srgbClr val="86724D"/>
      </a:hlink>
      <a:folHlink>
        <a:srgbClr val="B99E84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524312_Recreation Organic design_SL-V1.pptx" id="{F71A86FF-49A3-4B67-A125-11EA00B3A17C}" vid="{EA83300D-506E-4894-9D32-3B71A0743C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F92F16A-38EE-4C9D-AFD3-2845EC2D90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C6F0FA-5858-4AD1-8F89-D32310719A5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75A39CB-C45B-4F08-829C-AB9550EE08F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Recreation design</Template>
  <TotalTime>629</TotalTime>
  <Words>1354</Words>
  <Application>Microsoft Office PowerPoint</Application>
  <PresentationFormat>Widescreen</PresentationFormat>
  <Paragraphs>129</Paragraphs>
  <Slides>54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Calibri</vt:lpstr>
      <vt:lpstr>Courier New</vt:lpstr>
      <vt:lpstr>Garamond</vt:lpstr>
      <vt:lpstr>Times New Roman</vt:lpstr>
      <vt:lpstr>Wingdings</vt:lpstr>
      <vt:lpstr>Organic</vt:lpstr>
      <vt:lpstr>BÁO CÁO ĐỒ ÁN</vt:lpstr>
      <vt:lpstr>NỘI DUNG</vt:lpstr>
      <vt:lpstr>PHẦN MỞ ĐẦU</vt:lpstr>
      <vt:lpstr>Lý do chọn đề tài</vt:lpstr>
      <vt:lpstr>Mục đích thực hiện </vt:lpstr>
      <vt:lpstr>Phạm vi thực hiện</vt:lpstr>
      <vt:lpstr>Nội dung thực hiện</vt:lpstr>
      <vt:lpstr>KHẢO SÁT VÀ PHÂN TÍCH HỆ THỐNG</vt:lpstr>
      <vt:lpstr>Khảo sát và xác định yêu cầu bài toán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Phân tích hệ thống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Thiết kế và lập trình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Thiết kế và lập trình</vt:lpstr>
      <vt:lpstr>CÀI ĐẶT VÀ XÂY DỰNG DEMO</vt:lpstr>
      <vt:lpstr>Cài đặt và xây dựng Demo</vt:lpstr>
      <vt:lpstr>PowerPoint Presentation</vt:lpstr>
      <vt:lpstr>Cài đặt và xây dựng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everyone for listening and following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ĐỒ ÁN</dc:title>
  <dc:creator>Precious Vo</dc:creator>
  <cp:lastModifiedBy>Precious Vo</cp:lastModifiedBy>
  <cp:revision>6</cp:revision>
  <dcterms:created xsi:type="dcterms:W3CDTF">2021-11-17T03:56:25Z</dcterms:created>
  <dcterms:modified xsi:type="dcterms:W3CDTF">2021-11-18T07:01:59Z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